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410" r:id="rId5"/>
    <p:sldId id="500" r:id="rId6"/>
    <p:sldId id="498" r:id="rId7"/>
    <p:sldId id="419" r:id="rId8"/>
    <p:sldId id="448" r:id="rId9"/>
  </p:sldIdLst>
  <p:sldSz cx="12192000" cy="6858000"/>
  <p:notesSz cx="6858000" cy="9144000"/>
  <p:embeddedFontLst>
    <p:embeddedFont>
      <p:font typeface="Segoe UI" panose="020B0502040204020203" pitchFamily="34" charset="0"/>
      <p:regular r:id="rId12"/>
      <p:bold r:id="rId13"/>
      <p:italic r:id="rId14"/>
      <p:boldItalic r:id="rId15"/>
    </p:embeddedFont>
    <p:embeddedFont>
      <p:font typeface="Trebuchet MS" panose="020B0603020202020204" pitchFamily="34" charset="0"/>
      <p:regular r:id="rId16"/>
      <p:bold r:id="rId17"/>
      <p:italic r:id="rId18"/>
      <p:boldItalic r:id="rId19"/>
    </p:embeddedFont>
    <p:embeddedFont>
      <p:font typeface="Vivo Type" panose="02000500000000020000" pitchFamily="50" charset="0"/>
      <p:regular r:id="rId20"/>
      <p:bold r:id="rId21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E02"/>
    <a:srgbClr val="E3E7F5"/>
    <a:srgbClr val="CBD3ED"/>
    <a:srgbClr val="7187CD"/>
    <a:srgbClr val="F1F1F1"/>
    <a:srgbClr val="FBFBFB"/>
    <a:srgbClr val="660099"/>
    <a:srgbClr val="F2F2F2"/>
    <a:srgbClr val="F3F3F3"/>
    <a:srgbClr val="B2D6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3447" autoAdjust="0"/>
  </p:normalViewPr>
  <p:slideViewPr>
    <p:cSldViewPr snapToGrid="0">
      <p:cViewPr varScale="1">
        <p:scale>
          <a:sx n="63" d="100"/>
          <a:sy n="63" d="100"/>
        </p:scale>
        <p:origin x="9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0FFD02-7EAE-6D42-A07E-7ED2EA7BD5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0C7791-8850-8645-8183-2EEA780F20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CC5D0-5663-3C40-BF2B-F316F57E5429}" type="datetimeFigureOut">
              <a:rPr lang="x-none" smtClean="0"/>
              <a:t>14/10/2025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BFCA2-8A38-7340-98D6-A3CBDDE4E9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170F79-708E-9445-93CC-6EF8E73BD6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B836DC-9B86-214E-864F-B86FDC3D3958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69812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CBC5A-265C-1342-961E-576734DA09E3}" type="datetimeFigureOut">
              <a:rPr lang="x-none" smtClean="0"/>
              <a:t>14/10/2025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E1D3B-A8C8-0A40-917E-B433933788D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0089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Symbol" panose="05050102010706020507" pitchFamily="18" charset="2"/>
              <a:buNone/>
            </a:pPr>
            <a:r>
              <a:rPr lang="pt-BR" sz="1200" dirty="0">
                <a:solidFill>
                  <a:srgbClr val="323E4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Opções de descrição do material: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323E4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Uso Interno Restrito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323E4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Reservada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323E4F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Uso Interno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323E4F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Pública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E1D3B-A8C8-0A40-917E-B433933788DE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79412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7B258-6E97-E885-B83D-BDA7543B4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2F4E214-13DB-9571-E60F-A10131B2A1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C3EF064-E9F4-0291-5ADF-C5DAD260B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Symbol" panose="05050102010706020507" pitchFamily="18" charset="2"/>
              <a:buNone/>
            </a:pPr>
            <a:r>
              <a:rPr lang="pt-BR" sz="1200" dirty="0">
                <a:solidFill>
                  <a:srgbClr val="323E4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Opções de descrição do material: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323E4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Uso Interno Restrito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323E4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Reservada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323E4F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Uso Interno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323E4F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Pública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FC95529-65F6-50A3-7C2E-E0AAE6E2AF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E1D3B-A8C8-0A40-917E-B433933788DE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07027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78806-F152-E1F6-6AFA-28B441041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4A19511-5F5C-AD55-A590-704FC1D3BB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49EC999-CF80-45CE-8333-BE7B68E6B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Symbol" panose="05050102010706020507" pitchFamily="18" charset="2"/>
              <a:buNone/>
            </a:pPr>
            <a:r>
              <a:rPr lang="pt-BR" sz="1200" dirty="0">
                <a:solidFill>
                  <a:srgbClr val="323E4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Opções de descrição do material: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323E4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Uso Interno Restrito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323E4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Reservada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323E4F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Uso Interno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323E4F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Pública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5151A6-6344-B475-600C-4173DAB6FC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E1D3B-A8C8-0A40-917E-B433933788DE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01402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Symbol" panose="05050102010706020507" pitchFamily="18" charset="2"/>
              <a:buNone/>
            </a:pPr>
            <a:r>
              <a:rPr lang="pt-BR" sz="1200" dirty="0">
                <a:solidFill>
                  <a:srgbClr val="323E4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Opções de descrição do material: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323E4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Uso Interno Restrito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323E4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Reservada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323E4F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Uso Interno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323E4F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Pública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E1D3B-A8C8-0A40-917E-B433933788DE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66966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Symbol" panose="05050102010706020507" pitchFamily="18" charset="2"/>
              <a:buNone/>
            </a:pPr>
            <a:r>
              <a:rPr lang="pt-BR" sz="1200" dirty="0">
                <a:solidFill>
                  <a:srgbClr val="323E4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Opções de descrição do material: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323E4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Uso Interno Restrito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323E4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Reservada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323E4F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Uso Interno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323E4F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Pública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E1D3B-A8C8-0A40-917E-B433933788DE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81719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emf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3.jpe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49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52.emf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emf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3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49.emf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emf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pa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3">
            <a:extLst>
              <a:ext uri="{FF2B5EF4-FFF2-40B4-BE49-F238E27FC236}">
                <a16:creationId xmlns:a16="http://schemas.microsoft.com/office/drawing/2014/main" id="{82C3BC5C-01FE-BE88-6A93-8752FE94FD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885" y="3168881"/>
            <a:ext cx="4791604" cy="939480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da </a:t>
            </a:r>
            <a:r>
              <a:rPr lang="en-US" dirty="0" err="1"/>
              <a:t>apresentação</a:t>
            </a:r>
            <a:br>
              <a:rPr lang="en-US" dirty="0"/>
            </a:br>
            <a:r>
              <a:rPr lang="en-US" dirty="0" err="1"/>
              <a:t>em</a:t>
            </a:r>
            <a:r>
              <a:rPr lang="en-US" dirty="0"/>
              <a:t> 30 </a:t>
            </a:r>
            <a:r>
              <a:rPr lang="en-US" dirty="0" err="1"/>
              <a:t>pt</a:t>
            </a:r>
            <a:r>
              <a:rPr lang="en-US" dirty="0"/>
              <a:t> Regular</a:t>
            </a:r>
            <a:endParaRPr lang="pt-BR" dirty="0"/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1576C010-6D1E-B781-72FF-C77EC1CC89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1826" y="5867068"/>
            <a:ext cx="4792663" cy="263104"/>
          </a:xfrm>
        </p:spPr>
        <p:txBody>
          <a:bodyPr>
            <a:normAutofit/>
          </a:bodyPr>
          <a:lstStyle>
            <a:lvl1pPr marL="0" indent="0">
              <a:buNone/>
              <a:defRPr sz="1100" b="0" i="0" baseline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DIRETORIA DE IMAGEM E COMUNICAÇÃO</a:t>
            </a:r>
            <a:endParaRPr lang="pt-BR" dirty="0"/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176EF0D7-519A-414A-618C-A8AEC0A830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1825" y="6153528"/>
            <a:ext cx="4792663" cy="263104"/>
          </a:xfrm>
        </p:spPr>
        <p:txBody>
          <a:bodyPr>
            <a:normAutofit/>
          </a:bodyPr>
          <a:lstStyle>
            <a:lvl1pPr marL="0" indent="0">
              <a:buNone/>
              <a:defRPr sz="1100" b="0" i="0" baseline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12/14/22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5DD73B6-9483-C6B0-725D-990342D7E9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817" y="618288"/>
            <a:ext cx="1647112" cy="61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89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ap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6">
            <a:extLst>
              <a:ext uri="{FF2B5EF4-FFF2-40B4-BE49-F238E27FC236}">
                <a16:creationId xmlns:a16="http://schemas.microsoft.com/office/drawing/2014/main" id="{69E384E1-7EE1-7C1B-A3DE-524104420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9787"/>
          </a:xfrm>
          <a:prstGeom prst="rect">
            <a:avLst/>
          </a:prstGeom>
        </p:spPr>
      </p:pic>
      <p:sp>
        <p:nvSpPr>
          <p:cNvPr id="6" name="Title 13">
            <a:extLst>
              <a:ext uri="{FF2B5EF4-FFF2-40B4-BE49-F238E27FC236}">
                <a16:creationId xmlns:a16="http://schemas.microsoft.com/office/drawing/2014/main" id="{6D9F0651-FEEC-9FD8-3E49-1A27F92E36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885" y="1245009"/>
            <a:ext cx="4791604" cy="1664346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30 </a:t>
            </a:r>
            <a:r>
              <a:rPr lang="en-US" dirty="0" err="1"/>
              <a:t>pt</a:t>
            </a:r>
            <a:r>
              <a:rPr lang="en-US" dirty="0"/>
              <a:t> Regular</a:t>
            </a:r>
            <a:endParaRPr lang="pt-BR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E3B73531-21AF-2128-AB4D-831B2F7469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1826" y="5867068"/>
            <a:ext cx="4792663" cy="263104"/>
          </a:xfrm>
        </p:spPr>
        <p:txBody>
          <a:bodyPr>
            <a:normAutofit/>
          </a:bodyPr>
          <a:lstStyle>
            <a:lvl1pPr marL="0" indent="0">
              <a:buNone/>
              <a:defRPr sz="1100" b="0" i="0" baseline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TÍTULO DA APRESENTAÇÃO</a:t>
            </a:r>
            <a:endParaRPr lang="pt-BR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DD5A748B-1CBE-F808-98E5-C5BFEF7E99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1825" y="6153528"/>
            <a:ext cx="4792663" cy="263104"/>
          </a:xfrm>
        </p:spPr>
        <p:txBody>
          <a:bodyPr>
            <a:normAutofit/>
          </a:bodyPr>
          <a:lstStyle>
            <a:lvl1pPr marL="0" indent="0">
              <a:buNone/>
              <a:defRPr sz="1100" b="0" i="0" baseline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12/14/22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C5344DE-D005-D02B-6336-D5830C0F16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59" y="523700"/>
            <a:ext cx="891294" cy="33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13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apa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6">
            <a:extLst>
              <a:ext uri="{FF2B5EF4-FFF2-40B4-BE49-F238E27FC236}">
                <a16:creationId xmlns:a16="http://schemas.microsoft.com/office/drawing/2014/main" id="{C498EB4D-4FFC-3434-2A75-E56582C9A1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9787"/>
          </a:xfrm>
          <a:prstGeom prst="rect">
            <a:avLst/>
          </a:prstGeom>
        </p:spPr>
      </p:pic>
      <p:sp>
        <p:nvSpPr>
          <p:cNvPr id="6" name="Title 13">
            <a:extLst>
              <a:ext uri="{FF2B5EF4-FFF2-40B4-BE49-F238E27FC236}">
                <a16:creationId xmlns:a16="http://schemas.microsoft.com/office/drawing/2014/main" id="{6D9F0651-FEEC-9FD8-3E49-1A27F92E36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885" y="1245009"/>
            <a:ext cx="4791604" cy="1664346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30 </a:t>
            </a:r>
            <a:r>
              <a:rPr lang="en-US" dirty="0" err="1"/>
              <a:t>pt</a:t>
            </a:r>
            <a:r>
              <a:rPr lang="en-US" dirty="0"/>
              <a:t> Regular</a:t>
            </a:r>
            <a:endParaRPr lang="pt-BR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E3B73531-21AF-2128-AB4D-831B2F7469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1826" y="5867068"/>
            <a:ext cx="4792663" cy="263104"/>
          </a:xfrm>
        </p:spPr>
        <p:txBody>
          <a:bodyPr>
            <a:normAutofit/>
          </a:bodyPr>
          <a:lstStyle>
            <a:lvl1pPr marL="0" indent="0">
              <a:buNone/>
              <a:defRPr sz="1100" b="0" i="0" baseline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TÍTULO DA APRESENTAÇÃO</a:t>
            </a:r>
            <a:endParaRPr lang="pt-BR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DD5A748B-1CBE-F808-98E5-C5BFEF7E99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1825" y="6153528"/>
            <a:ext cx="4792663" cy="263104"/>
          </a:xfrm>
        </p:spPr>
        <p:txBody>
          <a:bodyPr>
            <a:normAutofit/>
          </a:bodyPr>
          <a:lstStyle>
            <a:lvl1pPr marL="0" indent="0">
              <a:buNone/>
              <a:defRPr sz="1100" b="0" i="0" baseline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12/14/22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C5344DE-D005-D02B-6336-D5830C0F16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59" y="523700"/>
            <a:ext cx="891294" cy="33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69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apa 1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m 6">
            <a:extLst>
              <a:ext uri="{FF2B5EF4-FFF2-40B4-BE49-F238E27FC236}">
                <a16:creationId xmlns:a16="http://schemas.microsoft.com/office/drawing/2014/main" id="{BF62B594-3013-062E-43C5-2245D67BD2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9787"/>
          </a:xfrm>
          <a:prstGeom prst="rect">
            <a:avLst/>
          </a:prstGeom>
        </p:spPr>
      </p:pic>
      <p:sp>
        <p:nvSpPr>
          <p:cNvPr id="6" name="Title 13">
            <a:extLst>
              <a:ext uri="{FF2B5EF4-FFF2-40B4-BE49-F238E27FC236}">
                <a16:creationId xmlns:a16="http://schemas.microsoft.com/office/drawing/2014/main" id="{6D9F0651-FEEC-9FD8-3E49-1A27F92E36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885" y="1237533"/>
            <a:ext cx="4791604" cy="1513042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30 </a:t>
            </a:r>
            <a:r>
              <a:rPr lang="en-US" dirty="0" err="1"/>
              <a:t>pt</a:t>
            </a:r>
            <a:r>
              <a:rPr lang="en-US" dirty="0"/>
              <a:t> Regular</a:t>
            </a:r>
            <a:endParaRPr lang="pt-BR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E3B73531-21AF-2128-AB4D-831B2F7469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1826" y="5867068"/>
            <a:ext cx="4792663" cy="263104"/>
          </a:xfrm>
        </p:spPr>
        <p:txBody>
          <a:bodyPr>
            <a:normAutofit/>
          </a:bodyPr>
          <a:lstStyle>
            <a:lvl1pPr marL="0" indent="0">
              <a:buNone/>
              <a:defRPr sz="1100" b="0" i="0" baseline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TÍTULO DA APRESENTAÇÃO</a:t>
            </a:r>
            <a:endParaRPr lang="pt-BR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DD5A748B-1CBE-F808-98E5-C5BFEF7E99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1825" y="6153528"/>
            <a:ext cx="4792663" cy="263104"/>
          </a:xfrm>
        </p:spPr>
        <p:txBody>
          <a:bodyPr>
            <a:normAutofit/>
          </a:bodyPr>
          <a:lstStyle>
            <a:lvl1pPr marL="0" indent="0">
              <a:buNone/>
              <a:defRPr sz="1100" b="0" i="0" baseline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12/14/22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C5344DE-D005-D02B-6336-D5830C0F16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59" y="523700"/>
            <a:ext cx="891294" cy="33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63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apa 1">
    <p:bg>
      <p:bgPr>
        <a:solidFill>
          <a:srgbClr val="F2F2F2">
            <a:alpha val="5640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6">
            <a:extLst>
              <a:ext uri="{FF2B5EF4-FFF2-40B4-BE49-F238E27FC236}">
                <a16:creationId xmlns:a16="http://schemas.microsoft.com/office/drawing/2014/main" id="{258DA0AC-B0C3-ECED-3543-CDD5BB188D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9787"/>
          </a:xfrm>
          <a:prstGeom prst="rect">
            <a:avLst/>
          </a:prstGeom>
        </p:spPr>
      </p:pic>
      <p:sp>
        <p:nvSpPr>
          <p:cNvPr id="6" name="Title 13">
            <a:extLst>
              <a:ext uri="{FF2B5EF4-FFF2-40B4-BE49-F238E27FC236}">
                <a16:creationId xmlns:a16="http://schemas.microsoft.com/office/drawing/2014/main" id="{6D9F0651-FEEC-9FD8-3E49-1A27F92E36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885" y="1237533"/>
            <a:ext cx="4791604" cy="1513042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30 </a:t>
            </a:r>
            <a:r>
              <a:rPr lang="en-US" dirty="0" err="1"/>
              <a:t>pt</a:t>
            </a:r>
            <a:r>
              <a:rPr lang="en-US" dirty="0"/>
              <a:t> Regular</a:t>
            </a:r>
            <a:endParaRPr lang="pt-BR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E3B73531-21AF-2128-AB4D-831B2F7469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1826" y="5867068"/>
            <a:ext cx="4792663" cy="263104"/>
          </a:xfrm>
        </p:spPr>
        <p:txBody>
          <a:bodyPr>
            <a:normAutofit/>
          </a:bodyPr>
          <a:lstStyle>
            <a:lvl1pPr marL="0" indent="0">
              <a:buNone/>
              <a:defRPr sz="1100" b="0" i="0" baseline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TÍTULO DA APRESENTAÇÃO</a:t>
            </a:r>
            <a:endParaRPr lang="pt-BR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DD5A748B-1CBE-F808-98E5-C5BFEF7E99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1825" y="6153528"/>
            <a:ext cx="4792663" cy="263104"/>
          </a:xfrm>
        </p:spPr>
        <p:txBody>
          <a:bodyPr>
            <a:normAutofit/>
          </a:bodyPr>
          <a:lstStyle>
            <a:lvl1pPr marL="0" indent="0">
              <a:buNone/>
              <a:defRPr sz="1100" b="0" i="0" baseline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12/14/22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C5344DE-D005-D02B-6336-D5830C0F16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59" y="523700"/>
            <a:ext cx="891294" cy="332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101031-740C-2670-890A-027F11152A8F}"/>
              </a:ext>
            </a:extLst>
          </p:cNvPr>
          <p:cNvSpPr txBox="1"/>
          <p:nvPr userDrawn="1"/>
        </p:nvSpPr>
        <p:spPr>
          <a:xfrm>
            <a:off x="8167255" y="-13508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866419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ap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6">
            <a:extLst>
              <a:ext uri="{FF2B5EF4-FFF2-40B4-BE49-F238E27FC236}">
                <a16:creationId xmlns:a16="http://schemas.microsoft.com/office/drawing/2014/main" id="{2B7955A6-75A6-1CF7-CB03-2CF8F338A1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9787"/>
          </a:xfrm>
          <a:prstGeom prst="rect">
            <a:avLst/>
          </a:prstGeom>
        </p:spPr>
      </p:pic>
      <p:sp>
        <p:nvSpPr>
          <p:cNvPr id="6" name="Title 13">
            <a:extLst>
              <a:ext uri="{FF2B5EF4-FFF2-40B4-BE49-F238E27FC236}">
                <a16:creationId xmlns:a16="http://schemas.microsoft.com/office/drawing/2014/main" id="{12F201B7-0A43-7237-A021-17B34CA081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885" y="1242385"/>
            <a:ext cx="4791604" cy="1111409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30 </a:t>
            </a:r>
            <a:r>
              <a:rPr lang="en-US" dirty="0" err="1"/>
              <a:t>pt</a:t>
            </a:r>
            <a:r>
              <a:rPr lang="en-US" dirty="0"/>
              <a:t> Regular</a:t>
            </a:r>
            <a:endParaRPr lang="pt-BR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0B275978-9A39-5DB3-F965-69E70578DB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1826" y="5867068"/>
            <a:ext cx="4792663" cy="263104"/>
          </a:xfrm>
        </p:spPr>
        <p:txBody>
          <a:bodyPr>
            <a:normAutofit/>
          </a:bodyPr>
          <a:lstStyle>
            <a:lvl1pPr marL="0" indent="0">
              <a:buNone/>
              <a:defRPr sz="1100" b="0" i="0" baseline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TÍTULO DA APRESENTAÇÃO</a:t>
            </a:r>
            <a:endParaRPr lang="pt-BR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4B295257-AA69-B703-0DDE-EFC2E3BCCE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1825" y="6153528"/>
            <a:ext cx="4792663" cy="263104"/>
          </a:xfrm>
        </p:spPr>
        <p:txBody>
          <a:bodyPr>
            <a:normAutofit/>
          </a:bodyPr>
          <a:lstStyle>
            <a:lvl1pPr marL="0" indent="0">
              <a:buNone/>
              <a:defRPr sz="1100" b="0" i="0" baseline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12/14/22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45AC66E-6A13-4E05-A074-F238140259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59" y="523700"/>
            <a:ext cx="891294" cy="33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99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bg>
      <p:bgPr>
        <a:solidFill>
          <a:srgbClr val="66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0A281563-A868-114B-87ED-864C2B933DDA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bg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bg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7D52250-3B5B-5849-882C-1372E737CE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2" name="Title 13">
            <a:extLst>
              <a:ext uri="{FF2B5EF4-FFF2-40B4-BE49-F238E27FC236}">
                <a16:creationId xmlns:a16="http://schemas.microsoft.com/office/drawing/2014/main" id="{3ABA451A-0779-9A74-0EAD-EAD4B6B4EB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450" y="665225"/>
            <a:ext cx="2221981" cy="714229"/>
          </a:xfrm>
        </p:spPr>
        <p:txBody>
          <a:bodyPr anchor="t">
            <a:noAutofit/>
          </a:bodyPr>
          <a:lstStyle>
            <a:lvl1pPr>
              <a:defRPr sz="5400" b="0" i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Índice</a:t>
            </a:r>
            <a:endParaRPr lang="pt-BR" dirty="0"/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B4510763-064C-21F2-8D7A-7C91EB22E0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1144" y="2085857"/>
            <a:ext cx="674747" cy="638407"/>
          </a:xfrm>
        </p:spPr>
        <p:txBody>
          <a:bodyPr>
            <a:no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1</a:t>
            </a:r>
          </a:p>
        </p:txBody>
      </p:sp>
      <p:sp>
        <p:nvSpPr>
          <p:cNvPr id="30" name="Espaço Reservado para Texto 24">
            <a:extLst>
              <a:ext uri="{FF2B5EF4-FFF2-40B4-BE49-F238E27FC236}">
                <a16:creationId xmlns:a16="http://schemas.microsoft.com/office/drawing/2014/main" id="{870877D2-FB47-938A-CDE9-F0D7BA79ED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32736" y="2267694"/>
            <a:ext cx="2269947" cy="36140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EB3C7D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Tópico 20pt</a:t>
            </a:r>
          </a:p>
        </p:txBody>
      </p:sp>
      <p:sp>
        <p:nvSpPr>
          <p:cNvPr id="31" name="Espaço Reservado para Texto 24">
            <a:extLst>
              <a:ext uri="{FF2B5EF4-FFF2-40B4-BE49-F238E27FC236}">
                <a16:creationId xmlns:a16="http://schemas.microsoft.com/office/drawing/2014/main" id="{7E98920D-AF20-0DDA-5D6D-0CFE3A7F66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32736" y="2633454"/>
            <a:ext cx="2675954" cy="49247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Subtópico 14pt regular</a:t>
            </a:r>
            <a:br>
              <a:rPr lang="pt-BR" dirty="0"/>
            </a:br>
            <a:r>
              <a:rPr lang="pt-BR" dirty="0"/>
              <a:t>Subtópico 14pt regular</a:t>
            </a:r>
          </a:p>
          <a:p>
            <a:pPr lvl="0"/>
            <a:endParaRPr lang="pt-BR" dirty="0"/>
          </a:p>
        </p:txBody>
      </p:sp>
      <p:sp>
        <p:nvSpPr>
          <p:cNvPr id="67" name="Espaço Reservado para Texto 24">
            <a:extLst>
              <a:ext uri="{FF2B5EF4-FFF2-40B4-BE49-F238E27FC236}">
                <a16:creationId xmlns:a16="http://schemas.microsoft.com/office/drawing/2014/main" id="{2B9DBB47-9365-F60E-56D3-7E03CF41D4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1144" y="3429000"/>
            <a:ext cx="674747" cy="638407"/>
          </a:xfrm>
        </p:spPr>
        <p:txBody>
          <a:bodyPr>
            <a:no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2</a:t>
            </a:r>
          </a:p>
        </p:txBody>
      </p:sp>
      <p:sp>
        <p:nvSpPr>
          <p:cNvPr id="68" name="Espaço Reservado para Texto 24">
            <a:extLst>
              <a:ext uri="{FF2B5EF4-FFF2-40B4-BE49-F238E27FC236}">
                <a16:creationId xmlns:a16="http://schemas.microsoft.com/office/drawing/2014/main" id="{03D0C80B-FB39-6D68-1246-7C48A3AF80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2736" y="3610837"/>
            <a:ext cx="2269947" cy="36140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EB3C7D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Tópico 20pt</a:t>
            </a:r>
          </a:p>
        </p:txBody>
      </p:sp>
      <p:sp>
        <p:nvSpPr>
          <p:cNvPr id="69" name="Espaço Reservado para Texto 24">
            <a:extLst>
              <a:ext uri="{FF2B5EF4-FFF2-40B4-BE49-F238E27FC236}">
                <a16:creationId xmlns:a16="http://schemas.microsoft.com/office/drawing/2014/main" id="{58E8B409-E0C8-A909-F1FE-4C493B252E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32736" y="3976597"/>
            <a:ext cx="2675954" cy="49247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Subtópico 14pt regular</a:t>
            </a:r>
            <a:br>
              <a:rPr lang="pt-BR" dirty="0"/>
            </a:br>
            <a:r>
              <a:rPr lang="pt-BR" dirty="0"/>
              <a:t>Subtópico 14pt regular</a:t>
            </a:r>
          </a:p>
          <a:p>
            <a:pPr lvl="0"/>
            <a:endParaRPr lang="pt-BR" dirty="0"/>
          </a:p>
        </p:txBody>
      </p:sp>
      <p:sp>
        <p:nvSpPr>
          <p:cNvPr id="70" name="Espaço Reservado para Texto 24">
            <a:extLst>
              <a:ext uri="{FF2B5EF4-FFF2-40B4-BE49-F238E27FC236}">
                <a16:creationId xmlns:a16="http://schemas.microsoft.com/office/drawing/2014/main" id="{1DEA03C9-0781-A696-D41F-B011F77234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1471" y="4782901"/>
            <a:ext cx="674747" cy="638407"/>
          </a:xfrm>
        </p:spPr>
        <p:txBody>
          <a:bodyPr>
            <a:no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3</a:t>
            </a:r>
          </a:p>
        </p:txBody>
      </p:sp>
      <p:sp>
        <p:nvSpPr>
          <p:cNvPr id="71" name="Espaço Reservado para Texto 24">
            <a:extLst>
              <a:ext uri="{FF2B5EF4-FFF2-40B4-BE49-F238E27FC236}">
                <a16:creationId xmlns:a16="http://schemas.microsoft.com/office/drawing/2014/main" id="{938E2DC9-A249-F84F-0891-831042C200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23063" y="4964738"/>
            <a:ext cx="2269947" cy="36140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EB3C7D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Tópico 20pt</a:t>
            </a:r>
          </a:p>
        </p:txBody>
      </p:sp>
      <p:sp>
        <p:nvSpPr>
          <p:cNvPr id="72" name="Espaço Reservado para Texto 24">
            <a:extLst>
              <a:ext uri="{FF2B5EF4-FFF2-40B4-BE49-F238E27FC236}">
                <a16:creationId xmlns:a16="http://schemas.microsoft.com/office/drawing/2014/main" id="{FA2B3780-DEE3-19FE-E3FD-EE8683DF7E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3063" y="5330498"/>
            <a:ext cx="2675954" cy="49247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Subtópico 14pt regular</a:t>
            </a:r>
            <a:br>
              <a:rPr lang="pt-BR" dirty="0"/>
            </a:br>
            <a:r>
              <a:rPr lang="pt-BR" dirty="0"/>
              <a:t>Subtópico 14pt regular</a:t>
            </a:r>
          </a:p>
          <a:p>
            <a:pPr lvl="0"/>
            <a:endParaRPr lang="pt-BR" dirty="0"/>
          </a:p>
        </p:txBody>
      </p:sp>
      <p:sp>
        <p:nvSpPr>
          <p:cNvPr id="74" name="Espaço Reservado para Texto 24">
            <a:extLst>
              <a:ext uri="{FF2B5EF4-FFF2-40B4-BE49-F238E27FC236}">
                <a16:creationId xmlns:a16="http://schemas.microsoft.com/office/drawing/2014/main" id="{6EAF35B7-0005-892D-CBD1-F979A3E4B7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43568" y="2085857"/>
            <a:ext cx="674747" cy="638407"/>
          </a:xfrm>
        </p:spPr>
        <p:txBody>
          <a:bodyPr>
            <a:no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4</a:t>
            </a:r>
          </a:p>
        </p:txBody>
      </p:sp>
      <p:sp>
        <p:nvSpPr>
          <p:cNvPr id="75" name="Espaço Reservado para Texto 24">
            <a:extLst>
              <a:ext uri="{FF2B5EF4-FFF2-40B4-BE49-F238E27FC236}">
                <a16:creationId xmlns:a16="http://schemas.microsoft.com/office/drawing/2014/main" id="{8AEBC346-A469-DB76-3614-F41FED03EF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15160" y="2267694"/>
            <a:ext cx="2269947" cy="36140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EB3C7D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Tópico 20pt</a:t>
            </a:r>
          </a:p>
        </p:txBody>
      </p:sp>
      <p:sp>
        <p:nvSpPr>
          <p:cNvPr id="76" name="Espaço Reservado para Texto 24">
            <a:extLst>
              <a:ext uri="{FF2B5EF4-FFF2-40B4-BE49-F238E27FC236}">
                <a16:creationId xmlns:a16="http://schemas.microsoft.com/office/drawing/2014/main" id="{0CFBB309-7EFE-BB4A-F1B1-5CCBB2FA3A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15160" y="2633454"/>
            <a:ext cx="2675954" cy="49247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Subtópico 14pt regular</a:t>
            </a:r>
            <a:br>
              <a:rPr lang="pt-BR" dirty="0"/>
            </a:br>
            <a:r>
              <a:rPr lang="pt-BR" dirty="0"/>
              <a:t>Subtópico 14pt regular</a:t>
            </a:r>
          </a:p>
          <a:p>
            <a:pPr lvl="0"/>
            <a:endParaRPr lang="pt-BR" dirty="0"/>
          </a:p>
        </p:txBody>
      </p:sp>
      <p:sp>
        <p:nvSpPr>
          <p:cNvPr id="77" name="Espaço Reservado para Texto 24">
            <a:extLst>
              <a:ext uri="{FF2B5EF4-FFF2-40B4-BE49-F238E27FC236}">
                <a16:creationId xmlns:a16="http://schemas.microsoft.com/office/drawing/2014/main" id="{B70F0842-3075-CE5C-4EA6-35871C9E8BC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43568" y="3429000"/>
            <a:ext cx="674747" cy="638407"/>
          </a:xfrm>
        </p:spPr>
        <p:txBody>
          <a:bodyPr>
            <a:no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5</a:t>
            </a:r>
          </a:p>
        </p:txBody>
      </p:sp>
      <p:sp>
        <p:nvSpPr>
          <p:cNvPr id="78" name="Espaço Reservado para Texto 24">
            <a:extLst>
              <a:ext uri="{FF2B5EF4-FFF2-40B4-BE49-F238E27FC236}">
                <a16:creationId xmlns:a16="http://schemas.microsoft.com/office/drawing/2014/main" id="{834FB50E-6B7D-9777-83E0-B46075B783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15160" y="3610837"/>
            <a:ext cx="2269947" cy="36140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EB3C7D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Tópico 20pt</a:t>
            </a:r>
          </a:p>
        </p:txBody>
      </p:sp>
      <p:sp>
        <p:nvSpPr>
          <p:cNvPr id="79" name="Espaço Reservado para Texto 24">
            <a:extLst>
              <a:ext uri="{FF2B5EF4-FFF2-40B4-BE49-F238E27FC236}">
                <a16:creationId xmlns:a16="http://schemas.microsoft.com/office/drawing/2014/main" id="{66DA89F2-A506-3EA9-7E42-15BCED68CE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5160" y="3976597"/>
            <a:ext cx="2675954" cy="49247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Subtópico 14pt regular</a:t>
            </a:r>
            <a:br>
              <a:rPr lang="pt-BR" dirty="0"/>
            </a:br>
            <a:r>
              <a:rPr lang="pt-BR" dirty="0"/>
              <a:t>Subtópico 14pt regular</a:t>
            </a:r>
          </a:p>
          <a:p>
            <a:pPr lvl="0"/>
            <a:endParaRPr lang="pt-BR" dirty="0"/>
          </a:p>
        </p:txBody>
      </p:sp>
      <p:sp>
        <p:nvSpPr>
          <p:cNvPr id="80" name="Espaço Reservado para Texto 24">
            <a:extLst>
              <a:ext uri="{FF2B5EF4-FFF2-40B4-BE49-F238E27FC236}">
                <a16:creationId xmlns:a16="http://schemas.microsoft.com/office/drawing/2014/main" id="{5873692D-B7A0-69E9-1F3C-6D3D3AFBA4F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3895" y="4782901"/>
            <a:ext cx="674747" cy="638407"/>
          </a:xfrm>
        </p:spPr>
        <p:txBody>
          <a:bodyPr>
            <a:no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6</a:t>
            </a:r>
          </a:p>
        </p:txBody>
      </p:sp>
      <p:sp>
        <p:nvSpPr>
          <p:cNvPr id="81" name="Espaço Reservado para Texto 24">
            <a:extLst>
              <a:ext uri="{FF2B5EF4-FFF2-40B4-BE49-F238E27FC236}">
                <a16:creationId xmlns:a16="http://schemas.microsoft.com/office/drawing/2014/main" id="{A6595ABE-5CA6-D915-47F9-CC7333B64A4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05487" y="4964738"/>
            <a:ext cx="2269947" cy="36140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EB3C7D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Tópico 20pt</a:t>
            </a:r>
          </a:p>
        </p:txBody>
      </p:sp>
      <p:sp>
        <p:nvSpPr>
          <p:cNvPr id="82" name="Espaço Reservado para Texto 24">
            <a:extLst>
              <a:ext uri="{FF2B5EF4-FFF2-40B4-BE49-F238E27FC236}">
                <a16:creationId xmlns:a16="http://schemas.microsoft.com/office/drawing/2014/main" id="{E5522921-DC32-23EE-20D4-61397359C2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05487" y="5330498"/>
            <a:ext cx="2675954" cy="49247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Subtópico 14pt regular</a:t>
            </a:r>
            <a:br>
              <a:rPr lang="pt-BR" dirty="0"/>
            </a:br>
            <a:r>
              <a:rPr lang="pt-BR" dirty="0"/>
              <a:t>Subtópico 14pt regular</a:t>
            </a:r>
          </a:p>
          <a:p>
            <a:pPr lvl="0"/>
            <a:endParaRPr lang="pt-BR" dirty="0"/>
          </a:p>
        </p:txBody>
      </p:sp>
      <p:sp>
        <p:nvSpPr>
          <p:cNvPr id="83" name="Espaço Reservado para Texto 24">
            <a:extLst>
              <a:ext uri="{FF2B5EF4-FFF2-40B4-BE49-F238E27FC236}">
                <a16:creationId xmlns:a16="http://schemas.microsoft.com/office/drawing/2014/main" id="{1DC6A701-D966-D52C-089A-FA6D806205A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00896" y="2085857"/>
            <a:ext cx="674747" cy="638407"/>
          </a:xfrm>
        </p:spPr>
        <p:txBody>
          <a:bodyPr>
            <a:no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7</a:t>
            </a:r>
          </a:p>
        </p:txBody>
      </p:sp>
      <p:sp>
        <p:nvSpPr>
          <p:cNvPr id="84" name="Espaço Reservado para Texto 24">
            <a:extLst>
              <a:ext uri="{FF2B5EF4-FFF2-40B4-BE49-F238E27FC236}">
                <a16:creationId xmlns:a16="http://schemas.microsoft.com/office/drawing/2014/main" id="{627C9012-48C3-0C88-ED97-0ADC739DE7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72488" y="2267694"/>
            <a:ext cx="2269947" cy="36140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EB3C7D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Tópico 20pt</a:t>
            </a:r>
          </a:p>
        </p:txBody>
      </p:sp>
      <p:sp>
        <p:nvSpPr>
          <p:cNvPr id="85" name="Espaço Reservado para Texto 24">
            <a:extLst>
              <a:ext uri="{FF2B5EF4-FFF2-40B4-BE49-F238E27FC236}">
                <a16:creationId xmlns:a16="http://schemas.microsoft.com/office/drawing/2014/main" id="{C99721E0-A3EF-9120-9580-107DC179234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72488" y="2633454"/>
            <a:ext cx="2675954" cy="49247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Subtópico 14pt regular</a:t>
            </a:r>
            <a:br>
              <a:rPr lang="pt-BR" dirty="0"/>
            </a:br>
            <a:r>
              <a:rPr lang="pt-BR" dirty="0"/>
              <a:t>Subtópico 14pt regular</a:t>
            </a:r>
          </a:p>
          <a:p>
            <a:pPr lvl="0"/>
            <a:endParaRPr lang="pt-BR" dirty="0"/>
          </a:p>
        </p:txBody>
      </p:sp>
      <p:sp>
        <p:nvSpPr>
          <p:cNvPr id="86" name="Espaço Reservado para Texto 24">
            <a:extLst>
              <a:ext uri="{FF2B5EF4-FFF2-40B4-BE49-F238E27FC236}">
                <a16:creationId xmlns:a16="http://schemas.microsoft.com/office/drawing/2014/main" id="{81DD60DE-C61A-FCF8-F6D9-FFC893CFC75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00896" y="3429000"/>
            <a:ext cx="674747" cy="638407"/>
          </a:xfrm>
        </p:spPr>
        <p:txBody>
          <a:bodyPr>
            <a:no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8</a:t>
            </a:r>
          </a:p>
        </p:txBody>
      </p:sp>
      <p:sp>
        <p:nvSpPr>
          <p:cNvPr id="87" name="Espaço Reservado para Texto 24">
            <a:extLst>
              <a:ext uri="{FF2B5EF4-FFF2-40B4-BE49-F238E27FC236}">
                <a16:creationId xmlns:a16="http://schemas.microsoft.com/office/drawing/2014/main" id="{2570DA41-9B4F-74B4-5287-92A978FB82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72488" y="3610837"/>
            <a:ext cx="2269947" cy="36140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EB3C7D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Tópico 20pt</a:t>
            </a:r>
          </a:p>
        </p:txBody>
      </p:sp>
      <p:sp>
        <p:nvSpPr>
          <p:cNvPr id="88" name="Espaço Reservado para Texto 24">
            <a:extLst>
              <a:ext uri="{FF2B5EF4-FFF2-40B4-BE49-F238E27FC236}">
                <a16:creationId xmlns:a16="http://schemas.microsoft.com/office/drawing/2014/main" id="{33C2D3A8-FA9E-8675-CCDD-80E8264B3C3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72488" y="3976597"/>
            <a:ext cx="2675954" cy="49247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Subtópico 14pt regular</a:t>
            </a:r>
            <a:br>
              <a:rPr lang="pt-BR" dirty="0"/>
            </a:br>
            <a:r>
              <a:rPr lang="pt-BR" dirty="0"/>
              <a:t>Subtópico 14pt regular</a:t>
            </a:r>
          </a:p>
          <a:p>
            <a:pPr lvl="0"/>
            <a:endParaRPr lang="pt-BR" dirty="0"/>
          </a:p>
        </p:txBody>
      </p:sp>
      <p:sp>
        <p:nvSpPr>
          <p:cNvPr id="89" name="Espaço Reservado para Texto 24">
            <a:extLst>
              <a:ext uri="{FF2B5EF4-FFF2-40B4-BE49-F238E27FC236}">
                <a16:creationId xmlns:a16="http://schemas.microsoft.com/office/drawing/2014/main" id="{E5A309F5-45E2-B23D-A4B5-F7C5C5DC424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1223" y="4782901"/>
            <a:ext cx="674747" cy="638407"/>
          </a:xfrm>
        </p:spPr>
        <p:txBody>
          <a:bodyPr>
            <a:no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9</a:t>
            </a:r>
          </a:p>
        </p:txBody>
      </p:sp>
      <p:sp>
        <p:nvSpPr>
          <p:cNvPr id="90" name="Espaço Reservado para Texto 24">
            <a:extLst>
              <a:ext uri="{FF2B5EF4-FFF2-40B4-BE49-F238E27FC236}">
                <a16:creationId xmlns:a16="http://schemas.microsoft.com/office/drawing/2014/main" id="{8127C31C-B547-6B58-A68A-C2EDF5EE7D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62815" y="4964738"/>
            <a:ext cx="2269947" cy="36140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EB3C7D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Tópico 20pt</a:t>
            </a:r>
          </a:p>
        </p:txBody>
      </p:sp>
      <p:sp>
        <p:nvSpPr>
          <p:cNvPr id="91" name="Espaço Reservado para Texto 24">
            <a:extLst>
              <a:ext uri="{FF2B5EF4-FFF2-40B4-BE49-F238E27FC236}">
                <a16:creationId xmlns:a16="http://schemas.microsoft.com/office/drawing/2014/main" id="{E8A2FFCF-D36D-4F98-8EDE-B0A9B46EDB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62815" y="5330498"/>
            <a:ext cx="2675954" cy="49247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Subtópico 14pt regular</a:t>
            </a:r>
            <a:br>
              <a:rPr lang="pt-BR" dirty="0"/>
            </a:br>
            <a:r>
              <a:rPr lang="pt-BR" dirty="0"/>
              <a:t>Subtópico 14pt regular</a:t>
            </a:r>
          </a:p>
          <a:p>
            <a:pPr lvl="0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BC80FFA-3C85-C62E-3CF4-70101837DE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2356" y="6432517"/>
            <a:ext cx="177610" cy="2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49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0A281563-A868-114B-87ED-864C2B933DDA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rgbClr val="666666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rgbClr val="666666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7D52250-3B5B-5849-882C-1372E737CE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2" name="Title 13">
            <a:extLst>
              <a:ext uri="{FF2B5EF4-FFF2-40B4-BE49-F238E27FC236}">
                <a16:creationId xmlns:a16="http://schemas.microsoft.com/office/drawing/2014/main" id="{3ABA451A-0779-9A74-0EAD-EAD4B6B4EB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450" y="665225"/>
            <a:ext cx="2221981" cy="714229"/>
          </a:xfrm>
        </p:spPr>
        <p:txBody>
          <a:bodyPr anchor="t">
            <a:noAutofit/>
          </a:bodyPr>
          <a:lstStyle>
            <a:lvl1pPr>
              <a:defRPr sz="5400" b="0" i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Índice</a:t>
            </a:r>
            <a:endParaRPr lang="pt-BR" dirty="0"/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B4510763-064C-21F2-8D7A-7C91EB22E0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1144" y="2085857"/>
            <a:ext cx="674747" cy="638407"/>
          </a:xfrm>
        </p:spPr>
        <p:txBody>
          <a:bodyPr>
            <a:noAutofit/>
          </a:bodyPr>
          <a:lstStyle>
            <a:lvl1pPr marL="0" indent="0">
              <a:buNone/>
              <a:defRPr sz="4800" b="0" i="0">
                <a:solidFill>
                  <a:srgbClr val="370053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1</a:t>
            </a:r>
          </a:p>
        </p:txBody>
      </p:sp>
      <p:sp>
        <p:nvSpPr>
          <p:cNvPr id="30" name="Espaço Reservado para Texto 24">
            <a:extLst>
              <a:ext uri="{FF2B5EF4-FFF2-40B4-BE49-F238E27FC236}">
                <a16:creationId xmlns:a16="http://schemas.microsoft.com/office/drawing/2014/main" id="{870877D2-FB47-938A-CDE9-F0D7BA79ED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32736" y="2267694"/>
            <a:ext cx="2269947" cy="36140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BC4AFF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Tópico 20pt</a:t>
            </a:r>
          </a:p>
        </p:txBody>
      </p:sp>
      <p:sp>
        <p:nvSpPr>
          <p:cNvPr id="31" name="Espaço Reservado para Texto 24">
            <a:extLst>
              <a:ext uri="{FF2B5EF4-FFF2-40B4-BE49-F238E27FC236}">
                <a16:creationId xmlns:a16="http://schemas.microsoft.com/office/drawing/2014/main" id="{7E98920D-AF20-0DDA-5D6D-0CFE3A7F66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32736" y="2633454"/>
            <a:ext cx="2675954" cy="49247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370053"/>
                </a:solidFill>
                <a:latin typeface="Vivo Type" panose="0200050000000002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Subtópico 14pt regular</a:t>
            </a:r>
            <a:br>
              <a:rPr lang="pt-BR" dirty="0"/>
            </a:br>
            <a:r>
              <a:rPr lang="pt-BR" dirty="0"/>
              <a:t>Subtópico 14pt regular</a:t>
            </a:r>
          </a:p>
          <a:p>
            <a:pPr lvl="0"/>
            <a:endParaRPr lang="pt-BR" dirty="0"/>
          </a:p>
        </p:txBody>
      </p:sp>
      <p:sp>
        <p:nvSpPr>
          <p:cNvPr id="67" name="Espaço Reservado para Texto 24">
            <a:extLst>
              <a:ext uri="{FF2B5EF4-FFF2-40B4-BE49-F238E27FC236}">
                <a16:creationId xmlns:a16="http://schemas.microsoft.com/office/drawing/2014/main" id="{2B9DBB47-9365-F60E-56D3-7E03CF41D4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1144" y="3429000"/>
            <a:ext cx="674747" cy="638407"/>
          </a:xfrm>
        </p:spPr>
        <p:txBody>
          <a:bodyPr>
            <a:noAutofit/>
          </a:bodyPr>
          <a:lstStyle>
            <a:lvl1pPr marL="0" indent="0">
              <a:buNone/>
              <a:defRPr sz="4800" b="0" i="0">
                <a:solidFill>
                  <a:srgbClr val="370053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2</a:t>
            </a:r>
          </a:p>
        </p:txBody>
      </p:sp>
      <p:sp>
        <p:nvSpPr>
          <p:cNvPr id="68" name="Espaço Reservado para Texto 24">
            <a:extLst>
              <a:ext uri="{FF2B5EF4-FFF2-40B4-BE49-F238E27FC236}">
                <a16:creationId xmlns:a16="http://schemas.microsoft.com/office/drawing/2014/main" id="{03D0C80B-FB39-6D68-1246-7C48A3AF80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2736" y="3610837"/>
            <a:ext cx="2269947" cy="36140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BC4AFF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Tópico 20pt</a:t>
            </a:r>
          </a:p>
        </p:txBody>
      </p:sp>
      <p:sp>
        <p:nvSpPr>
          <p:cNvPr id="69" name="Espaço Reservado para Texto 24">
            <a:extLst>
              <a:ext uri="{FF2B5EF4-FFF2-40B4-BE49-F238E27FC236}">
                <a16:creationId xmlns:a16="http://schemas.microsoft.com/office/drawing/2014/main" id="{58E8B409-E0C8-A909-F1FE-4C493B252E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32736" y="3976597"/>
            <a:ext cx="2675954" cy="49247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370053"/>
                </a:solidFill>
                <a:latin typeface="Vivo Type" panose="0200050000000002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Subtópico 14pt regular</a:t>
            </a:r>
            <a:br>
              <a:rPr lang="pt-BR" dirty="0"/>
            </a:br>
            <a:r>
              <a:rPr lang="pt-BR" dirty="0"/>
              <a:t>Subtópico 14pt regular</a:t>
            </a:r>
          </a:p>
          <a:p>
            <a:pPr lvl="0"/>
            <a:endParaRPr lang="pt-BR" dirty="0"/>
          </a:p>
        </p:txBody>
      </p:sp>
      <p:sp>
        <p:nvSpPr>
          <p:cNvPr id="70" name="Espaço Reservado para Texto 24">
            <a:extLst>
              <a:ext uri="{FF2B5EF4-FFF2-40B4-BE49-F238E27FC236}">
                <a16:creationId xmlns:a16="http://schemas.microsoft.com/office/drawing/2014/main" id="{1DEA03C9-0781-A696-D41F-B011F77234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1471" y="4782901"/>
            <a:ext cx="674747" cy="638407"/>
          </a:xfrm>
        </p:spPr>
        <p:txBody>
          <a:bodyPr>
            <a:noAutofit/>
          </a:bodyPr>
          <a:lstStyle>
            <a:lvl1pPr marL="0" indent="0">
              <a:buNone/>
              <a:defRPr sz="4800" b="0" i="0">
                <a:solidFill>
                  <a:srgbClr val="370053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3</a:t>
            </a:r>
          </a:p>
        </p:txBody>
      </p:sp>
      <p:sp>
        <p:nvSpPr>
          <p:cNvPr id="71" name="Espaço Reservado para Texto 24">
            <a:extLst>
              <a:ext uri="{FF2B5EF4-FFF2-40B4-BE49-F238E27FC236}">
                <a16:creationId xmlns:a16="http://schemas.microsoft.com/office/drawing/2014/main" id="{938E2DC9-A249-F84F-0891-831042C200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23063" y="4964738"/>
            <a:ext cx="2269947" cy="36140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BC4AFF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Tópico 20pt</a:t>
            </a:r>
          </a:p>
        </p:txBody>
      </p:sp>
      <p:sp>
        <p:nvSpPr>
          <p:cNvPr id="72" name="Espaço Reservado para Texto 24">
            <a:extLst>
              <a:ext uri="{FF2B5EF4-FFF2-40B4-BE49-F238E27FC236}">
                <a16:creationId xmlns:a16="http://schemas.microsoft.com/office/drawing/2014/main" id="{FA2B3780-DEE3-19FE-E3FD-EE8683DF7E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3063" y="5330498"/>
            <a:ext cx="2675954" cy="49247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370053"/>
                </a:solidFill>
                <a:latin typeface="Vivo Type" panose="0200050000000002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Subtópico 14pt regular</a:t>
            </a:r>
            <a:br>
              <a:rPr lang="pt-BR" dirty="0"/>
            </a:br>
            <a:r>
              <a:rPr lang="pt-BR" dirty="0"/>
              <a:t>Subtópico 14pt regular</a:t>
            </a:r>
          </a:p>
          <a:p>
            <a:pPr lvl="0"/>
            <a:endParaRPr lang="pt-BR" dirty="0"/>
          </a:p>
        </p:txBody>
      </p:sp>
      <p:sp>
        <p:nvSpPr>
          <p:cNvPr id="74" name="Espaço Reservado para Texto 24">
            <a:extLst>
              <a:ext uri="{FF2B5EF4-FFF2-40B4-BE49-F238E27FC236}">
                <a16:creationId xmlns:a16="http://schemas.microsoft.com/office/drawing/2014/main" id="{6EAF35B7-0005-892D-CBD1-F979A3E4B7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43568" y="2085857"/>
            <a:ext cx="674747" cy="638407"/>
          </a:xfrm>
        </p:spPr>
        <p:txBody>
          <a:bodyPr>
            <a:noAutofit/>
          </a:bodyPr>
          <a:lstStyle>
            <a:lvl1pPr marL="0" indent="0">
              <a:buNone/>
              <a:defRPr sz="4800" b="0" i="0">
                <a:solidFill>
                  <a:srgbClr val="370053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4</a:t>
            </a:r>
          </a:p>
        </p:txBody>
      </p:sp>
      <p:sp>
        <p:nvSpPr>
          <p:cNvPr id="75" name="Espaço Reservado para Texto 24">
            <a:extLst>
              <a:ext uri="{FF2B5EF4-FFF2-40B4-BE49-F238E27FC236}">
                <a16:creationId xmlns:a16="http://schemas.microsoft.com/office/drawing/2014/main" id="{8AEBC346-A469-DB76-3614-F41FED03EF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15160" y="2267694"/>
            <a:ext cx="2269947" cy="36140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BC4AFF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Tópico 20pt</a:t>
            </a:r>
          </a:p>
        </p:txBody>
      </p:sp>
      <p:sp>
        <p:nvSpPr>
          <p:cNvPr id="76" name="Espaço Reservado para Texto 24">
            <a:extLst>
              <a:ext uri="{FF2B5EF4-FFF2-40B4-BE49-F238E27FC236}">
                <a16:creationId xmlns:a16="http://schemas.microsoft.com/office/drawing/2014/main" id="{0CFBB309-7EFE-BB4A-F1B1-5CCBB2FA3A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15160" y="2633454"/>
            <a:ext cx="2675954" cy="49247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370053"/>
                </a:solidFill>
                <a:latin typeface="Vivo Type" panose="0200050000000002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Subtópico 14pt regular</a:t>
            </a:r>
            <a:br>
              <a:rPr lang="pt-BR" dirty="0"/>
            </a:br>
            <a:r>
              <a:rPr lang="pt-BR" dirty="0"/>
              <a:t>Subtópico 14pt regular</a:t>
            </a:r>
          </a:p>
          <a:p>
            <a:pPr lvl="0"/>
            <a:endParaRPr lang="pt-BR" dirty="0"/>
          </a:p>
        </p:txBody>
      </p:sp>
      <p:sp>
        <p:nvSpPr>
          <p:cNvPr id="77" name="Espaço Reservado para Texto 24">
            <a:extLst>
              <a:ext uri="{FF2B5EF4-FFF2-40B4-BE49-F238E27FC236}">
                <a16:creationId xmlns:a16="http://schemas.microsoft.com/office/drawing/2014/main" id="{B70F0842-3075-CE5C-4EA6-35871C9E8BC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43568" y="3429000"/>
            <a:ext cx="674747" cy="638407"/>
          </a:xfrm>
        </p:spPr>
        <p:txBody>
          <a:bodyPr>
            <a:noAutofit/>
          </a:bodyPr>
          <a:lstStyle>
            <a:lvl1pPr marL="0" indent="0">
              <a:buNone/>
              <a:defRPr sz="4800" b="0" i="0">
                <a:solidFill>
                  <a:srgbClr val="370053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5</a:t>
            </a:r>
          </a:p>
        </p:txBody>
      </p:sp>
      <p:sp>
        <p:nvSpPr>
          <p:cNvPr id="78" name="Espaço Reservado para Texto 24">
            <a:extLst>
              <a:ext uri="{FF2B5EF4-FFF2-40B4-BE49-F238E27FC236}">
                <a16:creationId xmlns:a16="http://schemas.microsoft.com/office/drawing/2014/main" id="{834FB50E-6B7D-9777-83E0-B46075B783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15160" y="3610837"/>
            <a:ext cx="2269947" cy="36140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BC4AFF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Tópico 20pt</a:t>
            </a:r>
          </a:p>
        </p:txBody>
      </p:sp>
      <p:sp>
        <p:nvSpPr>
          <p:cNvPr id="79" name="Espaço Reservado para Texto 24">
            <a:extLst>
              <a:ext uri="{FF2B5EF4-FFF2-40B4-BE49-F238E27FC236}">
                <a16:creationId xmlns:a16="http://schemas.microsoft.com/office/drawing/2014/main" id="{66DA89F2-A506-3EA9-7E42-15BCED68CE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5160" y="3976597"/>
            <a:ext cx="2675954" cy="49247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370053"/>
                </a:solidFill>
                <a:latin typeface="Vivo Type" panose="0200050000000002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Subtópico 14pt regular</a:t>
            </a:r>
            <a:br>
              <a:rPr lang="pt-BR" dirty="0"/>
            </a:br>
            <a:r>
              <a:rPr lang="pt-BR" dirty="0"/>
              <a:t>Subtópico 14pt regular</a:t>
            </a:r>
          </a:p>
          <a:p>
            <a:pPr lvl="0"/>
            <a:endParaRPr lang="pt-BR" dirty="0"/>
          </a:p>
        </p:txBody>
      </p:sp>
      <p:sp>
        <p:nvSpPr>
          <p:cNvPr id="80" name="Espaço Reservado para Texto 24">
            <a:extLst>
              <a:ext uri="{FF2B5EF4-FFF2-40B4-BE49-F238E27FC236}">
                <a16:creationId xmlns:a16="http://schemas.microsoft.com/office/drawing/2014/main" id="{5873692D-B7A0-69E9-1F3C-6D3D3AFBA4F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3895" y="4782901"/>
            <a:ext cx="674747" cy="638407"/>
          </a:xfrm>
        </p:spPr>
        <p:txBody>
          <a:bodyPr>
            <a:noAutofit/>
          </a:bodyPr>
          <a:lstStyle>
            <a:lvl1pPr marL="0" indent="0">
              <a:buNone/>
              <a:defRPr sz="4800" b="0" i="0">
                <a:solidFill>
                  <a:srgbClr val="370053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6</a:t>
            </a:r>
          </a:p>
        </p:txBody>
      </p:sp>
      <p:sp>
        <p:nvSpPr>
          <p:cNvPr id="81" name="Espaço Reservado para Texto 24">
            <a:extLst>
              <a:ext uri="{FF2B5EF4-FFF2-40B4-BE49-F238E27FC236}">
                <a16:creationId xmlns:a16="http://schemas.microsoft.com/office/drawing/2014/main" id="{A6595ABE-5CA6-D915-47F9-CC7333B64A4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05487" y="4964738"/>
            <a:ext cx="2269947" cy="36140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BC4AFF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Tópico 20pt</a:t>
            </a:r>
          </a:p>
        </p:txBody>
      </p:sp>
      <p:sp>
        <p:nvSpPr>
          <p:cNvPr id="82" name="Espaço Reservado para Texto 24">
            <a:extLst>
              <a:ext uri="{FF2B5EF4-FFF2-40B4-BE49-F238E27FC236}">
                <a16:creationId xmlns:a16="http://schemas.microsoft.com/office/drawing/2014/main" id="{E5522921-DC32-23EE-20D4-61397359C2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05487" y="5330498"/>
            <a:ext cx="2675954" cy="49247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370053"/>
                </a:solidFill>
                <a:latin typeface="Vivo Type" panose="0200050000000002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Subtópico 14pt regular</a:t>
            </a:r>
            <a:br>
              <a:rPr lang="pt-BR" dirty="0"/>
            </a:br>
            <a:r>
              <a:rPr lang="pt-BR" dirty="0"/>
              <a:t>Subtópico 14pt regular</a:t>
            </a:r>
          </a:p>
          <a:p>
            <a:pPr lvl="0"/>
            <a:endParaRPr lang="pt-BR" dirty="0"/>
          </a:p>
        </p:txBody>
      </p:sp>
      <p:sp>
        <p:nvSpPr>
          <p:cNvPr id="83" name="Espaço Reservado para Texto 24">
            <a:extLst>
              <a:ext uri="{FF2B5EF4-FFF2-40B4-BE49-F238E27FC236}">
                <a16:creationId xmlns:a16="http://schemas.microsoft.com/office/drawing/2014/main" id="{1DC6A701-D966-D52C-089A-FA6D806205A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00896" y="2085857"/>
            <a:ext cx="674747" cy="638407"/>
          </a:xfrm>
        </p:spPr>
        <p:txBody>
          <a:bodyPr>
            <a:noAutofit/>
          </a:bodyPr>
          <a:lstStyle>
            <a:lvl1pPr marL="0" indent="0">
              <a:buNone/>
              <a:defRPr sz="4800" b="0" i="0">
                <a:solidFill>
                  <a:srgbClr val="370053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7</a:t>
            </a:r>
          </a:p>
        </p:txBody>
      </p:sp>
      <p:sp>
        <p:nvSpPr>
          <p:cNvPr id="84" name="Espaço Reservado para Texto 24">
            <a:extLst>
              <a:ext uri="{FF2B5EF4-FFF2-40B4-BE49-F238E27FC236}">
                <a16:creationId xmlns:a16="http://schemas.microsoft.com/office/drawing/2014/main" id="{627C9012-48C3-0C88-ED97-0ADC739DE7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72488" y="2267694"/>
            <a:ext cx="2269947" cy="36140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BC4AFF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Tópico 20pt</a:t>
            </a:r>
          </a:p>
        </p:txBody>
      </p:sp>
      <p:sp>
        <p:nvSpPr>
          <p:cNvPr id="85" name="Espaço Reservado para Texto 24">
            <a:extLst>
              <a:ext uri="{FF2B5EF4-FFF2-40B4-BE49-F238E27FC236}">
                <a16:creationId xmlns:a16="http://schemas.microsoft.com/office/drawing/2014/main" id="{C99721E0-A3EF-9120-9580-107DC179234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72488" y="2633454"/>
            <a:ext cx="2675954" cy="49247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370053"/>
                </a:solidFill>
                <a:latin typeface="Vivo Type" panose="0200050000000002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Subtópico 14pt regular</a:t>
            </a:r>
            <a:br>
              <a:rPr lang="pt-BR" dirty="0"/>
            </a:br>
            <a:r>
              <a:rPr lang="pt-BR" dirty="0"/>
              <a:t>Subtópico 14pt regular</a:t>
            </a:r>
          </a:p>
          <a:p>
            <a:pPr lvl="0"/>
            <a:endParaRPr lang="pt-BR" dirty="0"/>
          </a:p>
        </p:txBody>
      </p:sp>
      <p:sp>
        <p:nvSpPr>
          <p:cNvPr id="86" name="Espaço Reservado para Texto 24">
            <a:extLst>
              <a:ext uri="{FF2B5EF4-FFF2-40B4-BE49-F238E27FC236}">
                <a16:creationId xmlns:a16="http://schemas.microsoft.com/office/drawing/2014/main" id="{81DD60DE-C61A-FCF8-F6D9-FFC893CFC75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00896" y="3429000"/>
            <a:ext cx="674747" cy="638407"/>
          </a:xfrm>
        </p:spPr>
        <p:txBody>
          <a:bodyPr>
            <a:noAutofit/>
          </a:bodyPr>
          <a:lstStyle>
            <a:lvl1pPr marL="0" indent="0">
              <a:buNone/>
              <a:defRPr sz="4800" b="0" i="0">
                <a:solidFill>
                  <a:srgbClr val="370053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8</a:t>
            </a:r>
          </a:p>
        </p:txBody>
      </p:sp>
      <p:sp>
        <p:nvSpPr>
          <p:cNvPr id="87" name="Espaço Reservado para Texto 24">
            <a:extLst>
              <a:ext uri="{FF2B5EF4-FFF2-40B4-BE49-F238E27FC236}">
                <a16:creationId xmlns:a16="http://schemas.microsoft.com/office/drawing/2014/main" id="{2570DA41-9B4F-74B4-5287-92A978FB82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72488" y="3610837"/>
            <a:ext cx="2269947" cy="36140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BC4AFF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Tópico 20pt</a:t>
            </a:r>
          </a:p>
        </p:txBody>
      </p:sp>
      <p:sp>
        <p:nvSpPr>
          <p:cNvPr id="88" name="Espaço Reservado para Texto 24">
            <a:extLst>
              <a:ext uri="{FF2B5EF4-FFF2-40B4-BE49-F238E27FC236}">
                <a16:creationId xmlns:a16="http://schemas.microsoft.com/office/drawing/2014/main" id="{33C2D3A8-FA9E-8675-CCDD-80E8264B3C3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72488" y="3976597"/>
            <a:ext cx="2675954" cy="49247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370053"/>
                </a:solidFill>
                <a:latin typeface="Vivo Type" panose="0200050000000002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Subtópico 14pt regular</a:t>
            </a:r>
            <a:br>
              <a:rPr lang="pt-BR" dirty="0"/>
            </a:br>
            <a:r>
              <a:rPr lang="pt-BR" dirty="0"/>
              <a:t>Subtópico 14pt regular</a:t>
            </a:r>
          </a:p>
          <a:p>
            <a:pPr lvl="0"/>
            <a:endParaRPr lang="pt-BR" dirty="0"/>
          </a:p>
        </p:txBody>
      </p:sp>
      <p:sp>
        <p:nvSpPr>
          <p:cNvPr id="89" name="Espaço Reservado para Texto 24">
            <a:extLst>
              <a:ext uri="{FF2B5EF4-FFF2-40B4-BE49-F238E27FC236}">
                <a16:creationId xmlns:a16="http://schemas.microsoft.com/office/drawing/2014/main" id="{E5A309F5-45E2-B23D-A4B5-F7C5C5DC424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1223" y="4782901"/>
            <a:ext cx="674747" cy="638407"/>
          </a:xfrm>
        </p:spPr>
        <p:txBody>
          <a:bodyPr>
            <a:noAutofit/>
          </a:bodyPr>
          <a:lstStyle>
            <a:lvl1pPr marL="0" indent="0">
              <a:buNone/>
              <a:defRPr sz="4800" b="0" i="0">
                <a:solidFill>
                  <a:srgbClr val="370053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9</a:t>
            </a:r>
          </a:p>
        </p:txBody>
      </p:sp>
      <p:sp>
        <p:nvSpPr>
          <p:cNvPr id="90" name="Espaço Reservado para Texto 24">
            <a:extLst>
              <a:ext uri="{FF2B5EF4-FFF2-40B4-BE49-F238E27FC236}">
                <a16:creationId xmlns:a16="http://schemas.microsoft.com/office/drawing/2014/main" id="{8127C31C-B547-6B58-A68A-C2EDF5EE7D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62815" y="4964738"/>
            <a:ext cx="2269947" cy="36140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BC4AFF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Tópico 20pt</a:t>
            </a:r>
          </a:p>
        </p:txBody>
      </p:sp>
      <p:sp>
        <p:nvSpPr>
          <p:cNvPr id="91" name="Espaço Reservado para Texto 24">
            <a:extLst>
              <a:ext uri="{FF2B5EF4-FFF2-40B4-BE49-F238E27FC236}">
                <a16:creationId xmlns:a16="http://schemas.microsoft.com/office/drawing/2014/main" id="{E8A2FFCF-D36D-4F98-8EDE-B0A9B46EDB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62815" y="5330498"/>
            <a:ext cx="2675954" cy="49247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370053"/>
                </a:solidFill>
                <a:latin typeface="Vivo Type" panose="0200050000000002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Subtópico 14pt regular</a:t>
            </a:r>
            <a:br>
              <a:rPr lang="pt-BR" dirty="0"/>
            </a:br>
            <a:r>
              <a:rPr lang="pt-BR" dirty="0"/>
              <a:t>Subtópico 14pt regular</a:t>
            </a:r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2207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5464A1C-3E8A-0545-B0CF-9635E2E60BC8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bg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bg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D13449-C7F3-5D4A-9F73-65AEF1BED2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5" name="Title 13">
            <a:extLst>
              <a:ext uri="{FF2B5EF4-FFF2-40B4-BE49-F238E27FC236}">
                <a16:creationId xmlns:a16="http://schemas.microsoft.com/office/drawing/2014/main" id="{9CAC1F68-5BC3-E7B4-CC23-21B7BB58C5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450" y="665225"/>
            <a:ext cx="2221981" cy="714229"/>
          </a:xfrm>
        </p:spPr>
        <p:txBody>
          <a:bodyPr anchor="t">
            <a:noAutofit/>
          </a:bodyPr>
          <a:lstStyle>
            <a:lvl1pPr>
              <a:defRPr sz="5400" b="0" i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Índice</a:t>
            </a:r>
            <a:endParaRPr lang="pt-BR" dirty="0"/>
          </a:p>
        </p:txBody>
      </p:sp>
      <p:sp>
        <p:nvSpPr>
          <p:cNvPr id="6" name="Espaço Reservado para Texto 24">
            <a:extLst>
              <a:ext uri="{FF2B5EF4-FFF2-40B4-BE49-F238E27FC236}">
                <a16:creationId xmlns:a16="http://schemas.microsoft.com/office/drawing/2014/main" id="{4B9606C0-90FD-7ECC-C3F9-9A570E7795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1144" y="2085857"/>
            <a:ext cx="674747" cy="638407"/>
          </a:xfrm>
        </p:spPr>
        <p:txBody>
          <a:bodyPr>
            <a:no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1</a:t>
            </a:r>
          </a:p>
        </p:txBody>
      </p:sp>
      <p:sp>
        <p:nvSpPr>
          <p:cNvPr id="9" name="Espaço Reservado para Texto 24">
            <a:extLst>
              <a:ext uri="{FF2B5EF4-FFF2-40B4-BE49-F238E27FC236}">
                <a16:creationId xmlns:a16="http://schemas.microsoft.com/office/drawing/2014/main" id="{063D44AB-4705-DF29-8A88-C794EF96D6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32736" y="2267694"/>
            <a:ext cx="2269947" cy="36140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FF97B2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Tópico 20pt</a:t>
            </a:r>
          </a:p>
        </p:txBody>
      </p:sp>
      <p:sp>
        <p:nvSpPr>
          <p:cNvPr id="10" name="Espaço Reservado para Texto 24">
            <a:extLst>
              <a:ext uri="{FF2B5EF4-FFF2-40B4-BE49-F238E27FC236}">
                <a16:creationId xmlns:a16="http://schemas.microsoft.com/office/drawing/2014/main" id="{F70FB69C-9DE5-DE3D-C04B-96541396DD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32736" y="2633454"/>
            <a:ext cx="2675954" cy="49247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Subtópico 14pt regular</a:t>
            </a:r>
            <a:br>
              <a:rPr lang="pt-BR" dirty="0"/>
            </a:br>
            <a:r>
              <a:rPr lang="pt-BR" dirty="0"/>
              <a:t>Subtópico 14pt regular</a:t>
            </a:r>
          </a:p>
          <a:p>
            <a:pPr lvl="0"/>
            <a:endParaRPr lang="pt-BR" dirty="0"/>
          </a:p>
        </p:txBody>
      </p:sp>
      <p:sp>
        <p:nvSpPr>
          <p:cNvPr id="11" name="Espaço Reservado para Texto 24">
            <a:extLst>
              <a:ext uri="{FF2B5EF4-FFF2-40B4-BE49-F238E27FC236}">
                <a16:creationId xmlns:a16="http://schemas.microsoft.com/office/drawing/2014/main" id="{3ABF3B42-3E99-9813-4AEA-780A329097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1144" y="3429000"/>
            <a:ext cx="674747" cy="638407"/>
          </a:xfrm>
        </p:spPr>
        <p:txBody>
          <a:bodyPr>
            <a:no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2</a:t>
            </a:r>
          </a:p>
        </p:txBody>
      </p:sp>
      <p:sp>
        <p:nvSpPr>
          <p:cNvPr id="12" name="Espaço Reservado para Texto 24">
            <a:extLst>
              <a:ext uri="{FF2B5EF4-FFF2-40B4-BE49-F238E27FC236}">
                <a16:creationId xmlns:a16="http://schemas.microsoft.com/office/drawing/2014/main" id="{A742DD77-4748-3823-C110-6831CD4B10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2736" y="3610837"/>
            <a:ext cx="2269947" cy="36140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FF97B2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Tópico 20pt</a:t>
            </a:r>
          </a:p>
        </p:txBody>
      </p:sp>
      <p:sp>
        <p:nvSpPr>
          <p:cNvPr id="13" name="Espaço Reservado para Texto 24">
            <a:extLst>
              <a:ext uri="{FF2B5EF4-FFF2-40B4-BE49-F238E27FC236}">
                <a16:creationId xmlns:a16="http://schemas.microsoft.com/office/drawing/2014/main" id="{3A7198CE-AAB4-82E1-66B9-53AB845099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32736" y="3976597"/>
            <a:ext cx="2675954" cy="49247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Subtópico 14pt regular</a:t>
            </a:r>
            <a:br>
              <a:rPr lang="pt-BR" dirty="0"/>
            </a:br>
            <a:r>
              <a:rPr lang="pt-BR" dirty="0"/>
              <a:t>Subtópico 14pt regular</a:t>
            </a:r>
          </a:p>
          <a:p>
            <a:pPr lvl="0"/>
            <a:endParaRPr lang="pt-BR" dirty="0"/>
          </a:p>
        </p:txBody>
      </p:sp>
      <p:sp>
        <p:nvSpPr>
          <p:cNvPr id="14" name="Espaço Reservado para Texto 24">
            <a:extLst>
              <a:ext uri="{FF2B5EF4-FFF2-40B4-BE49-F238E27FC236}">
                <a16:creationId xmlns:a16="http://schemas.microsoft.com/office/drawing/2014/main" id="{CEB01316-F69D-2071-3640-ECA0C8CF93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1471" y="4782901"/>
            <a:ext cx="674747" cy="638407"/>
          </a:xfrm>
        </p:spPr>
        <p:txBody>
          <a:bodyPr>
            <a:no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3</a:t>
            </a:r>
          </a:p>
        </p:txBody>
      </p:sp>
      <p:sp>
        <p:nvSpPr>
          <p:cNvPr id="15" name="Espaço Reservado para Texto 24">
            <a:extLst>
              <a:ext uri="{FF2B5EF4-FFF2-40B4-BE49-F238E27FC236}">
                <a16:creationId xmlns:a16="http://schemas.microsoft.com/office/drawing/2014/main" id="{7770FFAA-C125-2A3F-F7AC-BACAC67B75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23063" y="4964738"/>
            <a:ext cx="2269947" cy="36140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FF97B2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Tópico 20pt</a:t>
            </a:r>
          </a:p>
        </p:txBody>
      </p:sp>
      <p:sp>
        <p:nvSpPr>
          <p:cNvPr id="16" name="Espaço Reservado para Texto 24">
            <a:extLst>
              <a:ext uri="{FF2B5EF4-FFF2-40B4-BE49-F238E27FC236}">
                <a16:creationId xmlns:a16="http://schemas.microsoft.com/office/drawing/2014/main" id="{6236F891-ECB0-892A-5D4B-FC7CF2173F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3063" y="5330498"/>
            <a:ext cx="2675954" cy="49247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Subtópico 14pt regular</a:t>
            </a:r>
            <a:br>
              <a:rPr lang="pt-BR" dirty="0"/>
            </a:br>
            <a:r>
              <a:rPr lang="pt-BR" dirty="0"/>
              <a:t>Subtópico 14pt regular</a:t>
            </a:r>
          </a:p>
          <a:p>
            <a:pPr lvl="0"/>
            <a:endParaRPr lang="pt-BR" dirty="0"/>
          </a:p>
        </p:txBody>
      </p:sp>
      <p:sp>
        <p:nvSpPr>
          <p:cNvPr id="17" name="Espaço Reservado para Texto 24">
            <a:extLst>
              <a:ext uri="{FF2B5EF4-FFF2-40B4-BE49-F238E27FC236}">
                <a16:creationId xmlns:a16="http://schemas.microsoft.com/office/drawing/2014/main" id="{31C98967-4E3B-E744-7E5B-CFE5CBEAFD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43568" y="2085857"/>
            <a:ext cx="674747" cy="638407"/>
          </a:xfrm>
        </p:spPr>
        <p:txBody>
          <a:bodyPr>
            <a:no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4</a:t>
            </a:r>
          </a:p>
        </p:txBody>
      </p:sp>
      <p:sp>
        <p:nvSpPr>
          <p:cNvPr id="18" name="Espaço Reservado para Texto 24">
            <a:extLst>
              <a:ext uri="{FF2B5EF4-FFF2-40B4-BE49-F238E27FC236}">
                <a16:creationId xmlns:a16="http://schemas.microsoft.com/office/drawing/2014/main" id="{A8161AE3-02FB-B3EB-CB0C-998D801E230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15160" y="2267694"/>
            <a:ext cx="2269947" cy="36140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FF97B2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Tópico 20pt</a:t>
            </a:r>
          </a:p>
        </p:txBody>
      </p:sp>
      <p:sp>
        <p:nvSpPr>
          <p:cNvPr id="19" name="Espaço Reservado para Texto 24">
            <a:extLst>
              <a:ext uri="{FF2B5EF4-FFF2-40B4-BE49-F238E27FC236}">
                <a16:creationId xmlns:a16="http://schemas.microsoft.com/office/drawing/2014/main" id="{3BD85043-04EC-A01F-B0F1-93392D16B4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15160" y="2633454"/>
            <a:ext cx="2675954" cy="49247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Subtópico 14pt regular</a:t>
            </a:r>
            <a:br>
              <a:rPr lang="pt-BR" dirty="0"/>
            </a:br>
            <a:r>
              <a:rPr lang="pt-BR" dirty="0"/>
              <a:t>Subtópico 14pt regular</a:t>
            </a:r>
          </a:p>
          <a:p>
            <a:pPr lvl="0"/>
            <a:endParaRPr lang="pt-BR" dirty="0"/>
          </a:p>
        </p:txBody>
      </p:sp>
      <p:sp>
        <p:nvSpPr>
          <p:cNvPr id="20" name="Espaço Reservado para Texto 24">
            <a:extLst>
              <a:ext uri="{FF2B5EF4-FFF2-40B4-BE49-F238E27FC236}">
                <a16:creationId xmlns:a16="http://schemas.microsoft.com/office/drawing/2014/main" id="{439DC7BF-F292-2AC5-1DBF-0457BB44A7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43568" y="3429000"/>
            <a:ext cx="674747" cy="638407"/>
          </a:xfrm>
        </p:spPr>
        <p:txBody>
          <a:bodyPr>
            <a:no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5</a:t>
            </a:r>
          </a:p>
        </p:txBody>
      </p:sp>
      <p:sp>
        <p:nvSpPr>
          <p:cNvPr id="21" name="Espaço Reservado para Texto 24">
            <a:extLst>
              <a:ext uri="{FF2B5EF4-FFF2-40B4-BE49-F238E27FC236}">
                <a16:creationId xmlns:a16="http://schemas.microsoft.com/office/drawing/2014/main" id="{71017679-F88E-EE57-9D9D-83A4FB9926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15160" y="3610837"/>
            <a:ext cx="2269947" cy="36140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FF97B2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Tópico 20pt</a:t>
            </a:r>
          </a:p>
        </p:txBody>
      </p:sp>
      <p:sp>
        <p:nvSpPr>
          <p:cNvPr id="22" name="Espaço Reservado para Texto 24">
            <a:extLst>
              <a:ext uri="{FF2B5EF4-FFF2-40B4-BE49-F238E27FC236}">
                <a16:creationId xmlns:a16="http://schemas.microsoft.com/office/drawing/2014/main" id="{905F0CF0-DA41-CCED-0E02-1B3F24477CF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5160" y="3976597"/>
            <a:ext cx="2675954" cy="49247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Subtópico 14pt regular</a:t>
            </a:r>
            <a:br>
              <a:rPr lang="pt-BR" dirty="0"/>
            </a:br>
            <a:r>
              <a:rPr lang="pt-BR" dirty="0"/>
              <a:t>Subtópico 14pt regular</a:t>
            </a:r>
          </a:p>
          <a:p>
            <a:pPr lvl="0"/>
            <a:endParaRPr lang="pt-BR" dirty="0"/>
          </a:p>
        </p:txBody>
      </p:sp>
      <p:sp>
        <p:nvSpPr>
          <p:cNvPr id="23" name="Espaço Reservado para Texto 24">
            <a:extLst>
              <a:ext uri="{FF2B5EF4-FFF2-40B4-BE49-F238E27FC236}">
                <a16:creationId xmlns:a16="http://schemas.microsoft.com/office/drawing/2014/main" id="{9BEF4D6A-4F0F-3C08-0E54-523806877A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3895" y="4782901"/>
            <a:ext cx="674747" cy="638407"/>
          </a:xfrm>
        </p:spPr>
        <p:txBody>
          <a:bodyPr>
            <a:no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6</a:t>
            </a:r>
          </a:p>
        </p:txBody>
      </p:sp>
      <p:sp>
        <p:nvSpPr>
          <p:cNvPr id="24" name="Espaço Reservado para Texto 24">
            <a:extLst>
              <a:ext uri="{FF2B5EF4-FFF2-40B4-BE49-F238E27FC236}">
                <a16:creationId xmlns:a16="http://schemas.microsoft.com/office/drawing/2014/main" id="{3D5F7140-47A5-B612-C3E2-D33422DBE7F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05487" y="4964738"/>
            <a:ext cx="2269947" cy="36140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FF97B2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Tópico 20pt</a:t>
            </a:r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664E4A91-3C78-9D6A-E0D3-7780857D57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05487" y="5330498"/>
            <a:ext cx="2675954" cy="49247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Subtópico 14pt regular</a:t>
            </a:r>
            <a:br>
              <a:rPr lang="pt-BR" dirty="0"/>
            </a:br>
            <a:r>
              <a:rPr lang="pt-BR" dirty="0"/>
              <a:t>Subtópico 14pt regular</a:t>
            </a:r>
          </a:p>
          <a:p>
            <a:pPr lvl="0"/>
            <a:endParaRPr lang="pt-BR" dirty="0"/>
          </a:p>
        </p:txBody>
      </p:sp>
      <p:sp>
        <p:nvSpPr>
          <p:cNvPr id="26" name="Espaço Reservado para Texto 24">
            <a:extLst>
              <a:ext uri="{FF2B5EF4-FFF2-40B4-BE49-F238E27FC236}">
                <a16:creationId xmlns:a16="http://schemas.microsoft.com/office/drawing/2014/main" id="{76253FFB-1300-BAC3-3969-E25749974A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00896" y="2085857"/>
            <a:ext cx="674747" cy="638407"/>
          </a:xfrm>
        </p:spPr>
        <p:txBody>
          <a:bodyPr>
            <a:no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7</a:t>
            </a:r>
          </a:p>
        </p:txBody>
      </p:sp>
      <p:sp>
        <p:nvSpPr>
          <p:cNvPr id="27" name="Espaço Reservado para Texto 24">
            <a:extLst>
              <a:ext uri="{FF2B5EF4-FFF2-40B4-BE49-F238E27FC236}">
                <a16:creationId xmlns:a16="http://schemas.microsoft.com/office/drawing/2014/main" id="{5E8B1DC6-1B0D-D37F-C698-98F61E4383A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72488" y="2267694"/>
            <a:ext cx="2269947" cy="36140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FF97B2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Tópico 20pt</a:t>
            </a:r>
          </a:p>
        </p:txBody>
      </p:sp>
      <p:sp>
        <p:nvSpPr>
          <p:cNvPr id="28" name="Espaço Reservado para Texto 24">
            <a:extLst>
              <a:ext uri="{FF2B5EF4-FFF2-40B4-BE49-F238E27FC236}">
                <a16:creationId xmlns:a16="http://schemas.microsoft.com/office/drawing/2014/main" id="{13E1636F-6CB3-7B65-A17D-07837619BD5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72488" y="2633454"/>
            <a:ext cx="2675954" cy="49247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Subtópico 14pt regular</a:t>
            </a:r>
            <a:br>
              <a:rPr lang="pt-BR" dirty="0"/>
            </a:br>
            <a:r>
              <a:rPr lang="pt-BR" dirty="0"/>
              <a:t>Subtópico 14pt regular</a:t>
            </a:r>
          </a:p>
          <a:p>
            <a:pPr lvl="0"/>
            <a:endParaRPr lang="pt-BR" dirty="0"/>
          </a:p>
        </p:txBody>
      </p:sp>
      <p:sp>
        <p:nvSpPr>
          <p:cNvPr id="29" name="Espaço Reservado para Texto 24">
            <a:extLst>
              <a:ext uri="{FF2B5EF4-FFF2-40B4-BE49-F238E27FC236}">
                <a16:creationId xmlns:a16="http://schemas.microsoft.com/office/drawing/2014/main" id="{47690F58-EBEC-A731-4BE8-DA8823EF926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00896" y="3429000"/>
            <a:ext cx="674747" cy="638407"/>
          </a:xfrm>
        </p:spPr>
        <p:txBody>
          <a:bodyPr>
            <a:no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8</a:t>
            </a:r>
          </a:p>
        </p:txBody>
      </p:sp>
      <p:sp>
        <p:nvSpPr>
          <p:cNvPr id="30" name="Espaço Reservado para Texto 24">
            <a:extLst>
              <a:ext uri="{FF2B5EF4-FFF2-40B4-BE49-F238E27FC236}">
                <a16:creationId xmlns:a16="http://schemas.microsoft.com/office/drawing/2014/main" id="{FF084B0B-4BBE-58CC-FFEC-A836F3D596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72488" y="3610837"/>
            <a:ext cx="2269947" cy="36140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FF97B2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Tópico 20pt</a:t>
            </a:r>
          </a:p>
        </p:txBody>
      </p:sp>
      <p:sp>
        <p:nvSpPr>
          <p:cNvPr id="31" name="Espaço Reservado para Texto 24">
            <a:extLst>
              <a:ext uri="{FF2B5EF4-FFF2-40B4-BE49-F238E27FC236}">
                <a16:creationId xmlns:a16="http://schemas.microsoft.com/office/drawing/2014/main" id="{F58EE318-462A-3C33-12A8-3C9A2B1AF8A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72488" y="3976597"/>
            <a:ext cx="2675954" cy="49247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Subtópico 14pt regular</a:t>
            </a:r>
            <a:br>
              <a:rPr lang="pt-BR" dirty="0"/>
            </a:br>
            <a:r>
              <a:rPr lang="pt-BR" dirty="0"/>
              <a:t>Subtópico 14pt regular</a:t>
            </a:r>
          </a:p>
          <a:p>
            <a:pPr lvl="0"/>
            <a:endParaRPr lang="pt-BR" dirty="0"/>
          </a:p>
        </p:txBody>
      </p:sp>
      <p:sp>
        <p:nvSpPr>
          <p:cNvPr id="32" name="Espaço Reservado para Texto 24">
            <a:extLst>
              <a:ext uri="{FF2B5EF4-FFF2-40B4-BE49-F238E27FC236}">
                <a16:creationId xmlns:a16="http://schemas.microsoft.com/office/drawing/2014/main" id="{43A25ECB-8561-3AA6-E437-5846DE27D49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1223" y="4782901"/>
            <a:ext cx="674747" cy="638407"/>
          </a:xfrm>
        </p:spPr>
        <p:txBody>
          <a:bodyPr>
            <a:no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9</a:t>
            </a:r>
          </a:p>
        </p:txBody>
      </p:sp>
      <p:sp>
        <p:nvSpPr>
          <p:cNvPr id="33" name="Espaço Reservado para Texto 24">
            <a:extLst>
              <a:ext uri="{FF2B5EF4-FFF2-40B4-BE49-F238E27FC236}">
                <a16:creationId xmlns:a16="http://schemas.microsoft.com/office/drawing/2014/main" id="{72165742-7FAA-33F1-58BC-62A281F0FB4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62815" y="4964738"/>
            <a:ext cx="2269947" cy="36140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FF97B2"/>
                </a:solidFill>
                <a:latin typeface="Vivo Type" panose="02000500000000020000" pitchFamily="2" charset="77"/>
              </a:defRPr>
            </a:lvl1pPr>
          </a:lstStyle>
          <a:p>
            <a:pPr lvl="0"/>
            <a:r>
              <a:rPr lang="pt-BR" dirty="0"/>
              <a:t>Tópico 20pt</a:t>
            </a:r>
          </a:p>
        </p:txBody>
      </p:sp>
      <p:sp>
        <p:nvSpPr>
          <p:cNvPr id="34" name="Espaço Reservado para Texto 24">
            <a:extLst>
              <a:ext uri="{FF2B5EF4-FFF2-40B4-BE49-F238E27FC236}">
                <a16:creationId xmlns:a16="http://schemas.microsoft.com/office/drawing/2014/main" id="{90FCD478-C6FF-4513-10C8-9C993B6D017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62815" y="5330498"/>
            <a:ext cx="2675954" cy="49247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Subtópico 14pt regular</a:t>
            </a:r>
            <a:br>
              <a:rPr lang="pt-BR" dirty="0"/>
            </a:br>
            <a:r>
              <a:rPr lang="pt-BR" dirty="0"/>
              <a:t>Subtópico 14pt regular</a:t>
            </a:r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96621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apa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CD384E3B-4C39-1E21-4D5F-49B1FE7C0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9" r="3715" b="5844"/>
          <a:stretch/>
        </p:blipFill>
        <p:spPr>
          <a:xfrm>
            <a:off x="0" y="0"/>
            <a:ext cx="12192001" cy="685800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6B0B064-9483-0D68-3EE4-87BDE44E28F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2356" y="6432517"/>
            <a:ext cx="177610" cy="243665"/>
          </a:xfrm>
          <a:prstGeom prst="rect">
            <a:avLst/>
          </a:prstGeom>
        </p:spPr>
      </p:pic>
      <p:sp>
        <p:nvSpPr>
          <p:cNvPr id="3" name="Title 13">
            <a:extLst>
              <a:ext uri="{FF2B5EF4-FFF2-40B4-BE49-F238E27FC236}">
                <a16:creationId xmlns:a16="http://schemas.microsoft.com/office/drawing/2014/main" id="{9728325C-A2CA-FF9E-BC5C-6AC69F9387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885" y="1232060"/>
            <a:ext cx="4791604" cy="939480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dirty="0"/>
              <a:t>Título do capítulo</a:t>
            </a:r>
            <a:br>
              <a:rPr lang="pt-BR" dirty="0"/>
            </a:br>
            <a:r>
              <a:rPr lang="pt-BR" dirty="0"/>
              <a:t>em 30pt regular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D83C7FB5-C759-4881-EC96-5873262329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2885" y="2242660"/>
            <a:ext cx="4791604" cy="519768"/>
          </a:xfrm>
        </p:spPr>
        <p:txBody>
          <a:bodyPr>
            <a:normAutofit/>
          </a:bodyPr>
          <a:lstStyle>
            <a:lvl1pPr marL="0" indent="0">
              <a:buNone/>
              <a:defRPr sz="1200" b="0" i="0" baseline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(se </a:t>
            </a:r>
            <a:r>
              <a:rPr lang="en-US" dirty="0" err="1"/>
              <a:t>houver</a:t>
            </a:r>
            <a:r>
              <a:rPr lang="en-US" dirty="0"/>
              <a:t>) </a:t>
            </a:r>
            <a:r>
              <a:rPr lang="en-US" dirty="0" err="1"/>
              <a:t>em</a:t>
            </a:r>
            <a:r>
              <a:rPr lang="en-US" dirty="0"/>
              <a:t> 12 </a:t>
            </a:r>
            <a:r>
              <a:rPr lang="en-US" dirty="0" err="1"/>
              <a:t>pt</a:t>
            </a:r>
            <a:endParaRPr lang="pt-BR" dirty="0"/>
          </a:p>
        </p:txBody>
      </p:sp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87F43A88-274D-06E6-9669-85A5A7B3B5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3045" y="555021"/>
            <a:ext cx="2028338" cy="748160"/>
          </a:xfrm>
        </p:spPr>
        <p:txBody>
          <a:bodyPr>
            <a:noAutofit/>
          </a:bodyPr>
          <a:lstStyle>
            <a:lvl1pPr marL="0" indent="0">
              <a:buNone/>
              <a:defRPr sz="4000" b="0" i="0">
                <a:solidFill>
                  <a:srgbClr val="BC4AFF"/>
                </a:solidFill>
                <a:latin typeface="Vivo Type" panose="02000500000000020000" pitchFamily="2" charset="77"/>
              </a:defRPr>
            </a:lvl1pPr>
            <a:lvl2pPr>
              <a:defRPr sz="6600"/>
            </a:lvl2pPr>
            <a:lvl3pPr>
              <a:defRPr sz="6600"/>
            </a:lvl3pPr>
            <a:lvl4pPr>
              <a:defRPr sz="6600"/>
            </a:lvl4pPr>
            <a:lvl5pPr>
              <a:defRPr sz="6600"/>
            </a:lvl5pPr>
          </a:lstStyle>
          <a:p>
            <a:pPr lvl="0"/>
            <a:r>
              <a:rPr lang="pt-BR" dirty="0"/>
              <a:t>01.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36719A98-0478-C88B-BE4B-0043DD7F1DA5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bg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bg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3390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ap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54B86FD4-8BA1-1B69-B0B7-8B02206BE7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6B0B064-9483-0D68-3EE4-87BDE44E28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2356" y="6432517"/>
            <a:ext cx="177610" cy="243665"/>
          </a:xfrm>
          <a:prstGeom prst="rect">
            <a:avLst/>
          </a:prstGeom>
        </p:spPr>
      </p:pic>
      <p:sp>
        <p:nvSpPr>
          <p:cNvPr id="3" name="Title 13">
            <a:extLst>
              <a:ext uri="{FF2B5EF4-FFF2-40B4-BE49-F238E27FC236}">
                <a16:creationId xmlns:a16="http://schemas.microsoft.com/office/drawing/2014/main" id="{9728325C-A2CA-FF9E-BC5C-6AC69F9387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885" y="1232060"/>
            <a:ext cx="4791604" cy="939480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dirty="0"/>
              <a:t>Título do capítulo</a:t>
            </a:r>
            <a:br>
              <a:rPr lang="pt-BR" dirty="0"/>
            </a:br>
            <a:r>
              <a:rPr lang="pt-BR" dirty="0"/>
              <a:t>em 30pt regular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D83C7FB5-C759-4881-EC96-5873262329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2885" y="2242660"/>
            <a:ext cx="4791604" cy="519768"/>
          </a:xfrm>
        </p:spPr>
        <p:txBody>
          <a:bodyPr>
            <a:normAutofit/>
          </a:bodyPr>
          <a:lstStyle>
            <a:lvl1pPr marL="0" indent="0">
              <a:buNone/>
              <a:defRPr sz="1200" b="0" i="0" baseline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(se </a:t>
            </a:r>
            <a:r>
              <a:rPr lang="en-US" dirty="0" err="1"/>
              <a:t>houver</a:t>
            </a:r>
            <a:r>
              <a:rPr lang="en-US" dirty="0"/>
              <a:t>) </a:t>
            </a:r>
            <a:r>
              <a:rPr lang="en-US" dirty="0" err="1"/>
              <a:t>em</a:t>
            </a:r>
            <a:r>
              <a:rPr lang="en-US" dirty="0"/>
              <a:t> 12 </a:t>
            </a:r>
            <a:r>
              <a:rPr lang="en-US" dirty="0" err="1"/>
              <a:t>pt</a:t>
            </a:r>
            <a:endParaRPr lang="pt-BR" dirty="0"/>
          </a:p>
        </p:txBody>
      </p:sp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87F43A88-274D-06E6-9669-85A5A7B3B5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3045" y="555021"/>
            <a:ext cx="2028338" cy="748160"/>
          </a:xfrm>
        </p:spPr>
        <p:txBody>
          <a:bodyPr>
            <a:noAutofit/>
          </a:bodyPr>
          <a:lstStyle>
            <a:lvl1pPr marL="0" indent="0">
              <a:buNone/>
              <a:defRPr sz="4000" b="0" i="0">
                <a:solidFill>
                  <a:srgbClr val="BC4AFF"/>
                </a:solidFill>
                <a:latin typeface="Vivo Type" panose="02000500000000020000" pitchFamily="2" charset="77"/>
              </a:defRPr>
            </a:lvl1pPr>
            <a:lvl2pPr>
              <a:defRPr sz="6600"/>
            </a:lvl2pPr>
            <a:lvl3pPr>
              <a:defRPr sz="6600"/>
            </a:lvl3pPr>
            <a:lvl4pPr>
              <a:defRPr sz="6600"/>
            </a:lvl4pPr>
            <a:lvl5pPr>
              <a:defRPr sz="6600"/>
            </a:lvl5pPr>
          </a:lstStyle>
          <a:p>
            <a:pPr lvl="0"/>
            <a:r>
              <a:rPr lang="pt-BR" dirty="0"/>
              <a:t>01.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36719A98-0478-C88B-BE4B-0043DD7F1DA5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6" name="Picture 39">
            <a:extLst>
              <a:ext uri="{FF2B5EF4-FFF2-40B4-BE49-F238E27FC236}">
                <a16:creationId xmlns:a16="http://schemas.microsoft.com/office/drawing/2014/main" id="{8D742387-1F96-0EBD-48BD-B97EBEF2C76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90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pa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3">
            <a:extLst>
              <a:ext uri="{FF2B5EF4-FFF2-40B4-BE49-F238E27FC236}">
                <a16:creationId xmlns:a16="http://schemas.microsoft.com/office/drawing/2014/main" id="{32B62049-AFCB-D3BF-4476-9BA8E82AFB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885" y="3168881"/>
            <a:ext cx="4791604" cy="939480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da </a:t>
            </a:r>
            <a:r>
              <a:rPr lang="en-US" dirty="0" err="1"/>
              <a:t>apresentação</a:t>
            </a:r>
            <a:br>
              <a:rPr lang="en-US" dirty="0"/>
            </a:br>
            <a:r>
              <a:rPr lang="en-US" dirty="0" err="1"/>
              <a:t>em</a:t>
            </a:r>
            <a:r>
              <a:rPr lang="en-US" dirty="0"/>
              <a:t> 30 </a:t>
            </a:r>
            <a:r>
              <a:rPr lang="en-US" dirty="0" err="1"/>
              <a:t>pt</a:t>
            </a:r>
            <a:r>
              <a:rPr lang="en-US" dirty="0"/>
              <a:t> Regular</a:t>
            </a:r>
            <a:endParaRPr lang="pt-BR" dirty="0"/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6C857BA4-4820-1F97-3C5E-4A98AC7DA4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1826" y="5867068"/>
            <a:ext cx="4792663" cy="263104"/>
          </a:xfrm>
        </p:spPr>
        <p:txBody>
          <a:bodyPr>
            <a:normAutofit/>
          </a:bodyPr>
          <a:lstStyle>
            <a:lvl1pPr marL="0" indent="0">
              <a:buNone/>
              <a:defRPr sz="1100" b="0" i="0" baseline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DIRETORIA DE IMAGEM E COMUNICAÇÃO</a:t>
            </a:r>
            <a:endParaRPr lang="pt-BR" dirty="0"/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4FC4E355-A071-1E3B-DDF2-3D6976CA5A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1825" y="6153528"/>
            <a:ext cx="4792663" cy="263104"/>
          </a:xfrm>
        </p:spPr>
        <p:txBody>
          <a:bodyPr>
            <a:normAutofit/>
          </a:bodyPr>
          <a:lstStyle>
            <a:lvl1pPr marL="0" indent="0">
              <a:buNone/>
              <a:defRPr sz="1100" b="0" i="0" baseline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12/14/22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D089612-774B-4096-2759-49DC440DD9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746" y="622932"/>
            <a:ext cx="1584359" cy="59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136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>
            <a:extLst>
              <a:ext uri="{FF2B5EF4-FFF2-40B4-BE49-F238E27FC236}">
                <a16:creationId xmlns:a16="http://schemas.microsoft.com/office/drawing/2014/main" id="{C84B8068-AE7A-37B5-6FEC-25DE6FFF5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885" y="2959260"/>
            <a:ext cx="4791604" cy="939480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dirty="0"/>
              <a:t>Título do capítulo</a:t>
            </a:r>
            <a:br>
              <a:rPr lang="pt-BR" dirty="0"/>
            </a:br>
            <a:r>
              <a:rPr lang="pt-BR" dirty="0"/>
              <a:t>em 30pt regular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9D8518DB-0A9E-1FF2-D5F9-1DFE3E647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02" y="555020"/>
            <a:ext cx="2028338" cy="939481"/>
          </a:xfrm>
        </p:spPr>
        <p:txBody>
          <a:bodyPr>
            <a:noAutofit/>
          </a:bodyPr>
          <a:lstStyle>
            <a:lvl1pPr marL="0" indent="0">
              <a:buNone/>
              <a:defRPr sz="6600" b="0" i="0">
                <a:solidFill>
                  <a:srgbClr val="370053"/>
                </a:solidFill>
                <a:latin typeface="Vivo Type" panose="02000500000000020000" pitchFamily="2" charset="77"/>
              </a:defRPr>
            </a:lvl1pPr>
            <a:lvl2pPr>
              <a:defRPr sz="6600"/>
            </a:lvl2pPr>
            <a:lvl3pPr>
              <a:defRPr sz="6600"/>
            </a:lvl3pPr>
            <a:lvl4pPr>
              <a:defRPr sz="6600"/>
            </a:lvl4pPr>
            <a:lvl5pPr>
              <a:defRPr sz="6600"/>
            </a:lvl5pPr>
          </a:lstStyle>
          <a:p>
            <a:pPr lvl="0"/>
            <a:r>
              <a:rPr lang="pt-BR" dirty="0"/>
              <a:t>01.</a:t>
            </a: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56E24675-BFD1-8336-DEF7-0D5D012B5BAA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E667145C-5AB0-9CFD-9A27-FAED74ACBC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2885" y="3898740"/>
            <a:ext cx="4791604" cy="519768"/>
          </a:xfrm>
        </p:spPr>
        <p:txBody>
          <a:bodyPr>
            <a:normAutofit/>
          </a:bodyPr>
          <a:lstStyle>
            <a:lvl1pPr marL="0" indent="0">
              <a:buNone/>
              <a:defRPr sz="1200" b="0" i="0" baseline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(se </a:t>
            </a:r>
            <a:r>
              <a:rPr lang="en-US" dirty="0" err="1"/>
              <a:t>houver</a:t>
            </a:r>
            <a:r>
              <a:rPr lang="en-US" dirty="0"/>
              <a:t>) </a:t>
            </a:r>
            <a:r>
              <a:rPr lang="en-US" dirty="0" err="1"/>
              <a:t>em</a:t>
            </a:r>
            <a:r>
              <a:rPr lang="en-US" dirty="0"/>
              <a:t> 12 </a:t>
            </a:r>
            <a:r>
              <a:rPr lang="en-US" dirty="0" err="1"/>
              <a:t>pt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101BAE3-BD87-37DC-2D34-E562384AD5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2356" y="6432517"/>
            <a:ext cx="177610" cy="2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587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939E9C7-2140-3CA1-A058-9EEB2AA433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40394" y="-78971"/>
            <a:ext cx="12472787" cy="7015942"/>
          </a:xfrm>
          <a:prstGeom prst="rect">
            <a:avLst/>
          </a:prstGeom>
        </p:spPr>
      </p:pic>
      <p:sp>
        <p:nvSpPr>
          <p:cNvPr id="4" name="Title 13">
            <a:extLst>
              <a:ext uri="{FF2B5EF4-FFF2-40B4-BE49-F238E27FC236}">
                <a16:creationId xmlns:a16="http://schemas.microsoft.com/office/drawing/2014/main" id="{C84B8068-AE7A-37B5-6FEC-25DE6FFF5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8306" y="2959260"/>
            <a:ext cx="4371660" cy="939480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dirty="0"/>
              <a:t>Título em 30pt </a:t>
            </a:r>
            <a:r>
              <a:rPr lang="pt-BR" dirty="0" err="1"/>
              <a:t>bold</a:t>
            </a:r>
            <a:br>
              <a:rPr lang="pt-BR" dirty="0"/>
            </a:b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dolorus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9D8518DB-0A9E-1FF2-D5F9-1DFE3E647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2885" y="498751"/>
            <a:ext cx="1501833" cy="939481"/>
          </a:xfrm>
        </p:spPr>
        <p:txBody>
          <a:bodyPr>
            <a:noAutofit/>
          </a:bodyPr>
          <a:lstStyle>
            <a:lvl1pPr marL="0" indent="0">
              <a:buNone/>
              <a:defRPr sz="66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  <a:lvl2pPr>
              <a:defRPr sz="6600"/>
            </a:lvl2pPr>
            <a:lvl3pPr>
              <a:defRPr sz="6600"/>
            </a:lvl3pPr>
            <a:lvl4pPr>
              <a:defRPr sz="6600"/>
            </a:lvl4pPr>
            <a:lvl5pPr>
              <a:defRPr sz="6600"/>
            </a:lvl5pPr>
          </a:lstStyle>
          <a:p>
            <a:pPr lvl="0"/>
            <a:r>
              <a:rPr lang="pt-BR" dirty="0"/>
              <a:t>01.</a:t>
            </a: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56E24675-BFD1-8336-DEF7-0D5D012B5BAA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bg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bg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101BAE3-BD87-37DC-2D34-E562384AD5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2356" y="6432517"/>
            <a:ext cx="177610" cy="243665"/>
          </a:xfrm>
          <a:prstGeom prst="rect">
            <a:avLst/>
          </a:prstGeom>
        </p:spPr>
      </p:pic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C45E065B-85E7-C593-3AF2-BF547E1732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88306" y="4071460"/>
            <a:ext cx="4371660" cy="519768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(se </a:t>
            </a:r>
            <a:r>
              <a:rPr lang="en-US" dirty="0" err="1"/>
              <a:t>houver</a:t>
            </a:r>
            <a:r>
              <a:rPr lang="en-US" dirty="0"/>
              <a:t>) </a:t>
            </a:r>
            <a:r>
              <a:rPr lang="en-US" dirty="0" err="1"/>
              <a:t>em</a:t>
            </a:r>
            <a:r>
              <a:rPr lang="en-US" dirty="0"/>
              <a:t> 12 </a:t>
            </a:r>
            <a:r>
              <a:rPr lang="en-US" dirty="0" err="1"/>
              <a:t>pt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49704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>
            <a:extLst>
              <a:ext uri="{FF2B5EF4-FFF2-40B4-BE49-F238E27FC236}">
                <a16:creationId xmlns:a16="http://schemas.microsoft.com/office/drawing/2014/main" id="{C84B8068-AE7A-37B5-6FEC-25DE6FFF5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885" y="2959260"/>
            <a:ext cx="4791604" cy="939480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dirty="0"/>
              <a:t>Título do capítulo</a:t>
            </a:r>
            <a:br>
              <a:rPr lang="pt-BR" dirty="0"/>
            </a:br>
            <a:r>
              <a:rPr lang="pt-BR" dirty="0"/>
              <a:t>em 30pt regular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9D8518DB-0A9E-1FF2-D5F9-1DFE3E647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02" y="555020"/>
            <a:ext cx="2028338" cy="939481"/>
          </a:xfrm>
        </p:spPr>
        <p:txBody>
          <a:bodyPr>
            <a:noAutofit/>
          </a:bodyPr>
          <a:lstStyle>
            <a:lvl1pPr marL="0" indent="0">
              <a:buNone/>
              <a:defRPr sz="6600" b="0" i="0">
                <a:solidFill>
                  <a:srgbClr val="81D300"/>
                </a:solidFill>
                <a:latin typeface="Vivo Type" panose="02000500000000020000" pitchFamily="2" charset="77"/>
              </a:defRPr>
            </a:lvl1pPr>
            <a:lvl2pPr>
              <a:defRPr sz="6600"/>
            </a:lvl2pPr>
            <a:lvl3pPr>
              <a:defRPr sz="6600"/>
            </a:lvl3pPr>
            <a:lvl4pPr>
              <a:defRPr sz="6600"/>
            </a:lvl4pPr>
            <a:lvl5pPr>
              <a:defRPr sz="6600"/>
            </a:lvl5pPr>
          </a:lstStyle>
          <a:p>
            <a:pPr lvl="0"/>
            <a:r>
              <a:rPr lang="pt-BR" dirty="0"/>
              <a:t>01.</a:t>
            </a: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56E24675-BFD1-8336-DEF7-0D5D012B5BAA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E667145C-5AB0-9CFD-9A27-FAED74ACBC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2885" y="3898740"/>
            <a:ext cx="4791604" cy="519768"/>
          </a:xfrm>
        </p:spPr>
        <p:txBody>
          <a:bodyPr>
            <a:normAutofit/>
          </a:bodyPr>
          <a:lstStyle>
            <a:lvl1pPr marL="0" indent="0">
              <a:buNone/>
              <a:defRPr sz="1200" b="0" i="0" baseline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(se </a:t>
            </a:r>
            <a:r>
              <a:rPr lang="en-US" dirty="0" err="1"/>
              <a:t>houver</a:t>
            </a:r>
            <a:r>
              <a:rPr lang="en-US" dirty="0"/>
              <a:t>) </a:t>
            </a:r>
            <a:r>
              <a:rPr lang="en-US" dirty="0" err="1"/>
              <a:t>em</a:t>
            </a:r>
            <a:r>
              <a:rPr lang="en-US" dirty="0"/>
              <a:t> 12 </a:t>
            </a:r>
            <a:r>
              <a:rPr lang="en-US" dirty="0" err="1"/>
              <a:t>pt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59656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>
            <a:extLst>
              <a:ext uri="{FF2B5EF4-FFF2-40B4-BE49-F238E27FC236}">
                <a16:creationId xmlns:a16="http://schemas.microsoft.com/office/drawing/2014/main" id="{C84B8068-AE7A-37B5-6FEC-25DE6FFF5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1702" y="5178674"/>
            <a:ext cx="4276385" cy="939480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dirty="0"/>
              <a:t>Título em 30pt </a:t>
            </a:r>
            <a:r>
              <a:rPr lang="pt-BR" dirty="0" err="1"/>
              <a:t>bold</a:t>
            </a:r>
            <a:br>
              <a:rPr lang="pt-BR" dirty="0"/>
            </a:b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dolores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9D8518DB-0A9E-1FF2-D5F9-1DFE3E647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2626" y="166242"/>
            <a:ext cx="1501833" cy="939481"/>
          </a:xfrm>
        </p:spPr>
        <p:txBody>
          <a:bodyPr>
            <a:noAutofit/>
          </a:bodyPr>
          <a:lstStyle>
            <a:lvl1pPr marL="0" indent="0">
              <a:buNone/>
              <a:defRPr sz="6600" b="0" i="0">
                <a:solidFill>
                  <a:srgbClr val="370053"/>
                </a:solidFill>
                <a:latin typeface="Vivo Type" panose="02000500000000020000" pitchFamily="2" charset="77"/>
              </a:defRPr>
            </a:lvl1pPr>
            <a:lvl2pPr>
              <a:defRPr sz="6600"/>
            </a:lvl2pPr>
            <a:lvl3pPr>
              <a:defRPr sz="6600"/>
            </a:lvl3pPr>
            <a:lvl4pPr>
              <a:defRPr sz="6600"/>
            </a:lvl4pPr>
            <a:lvl5pPr>
              <a:defRPr sz="6600"/>
            </a:lvl5pPr>
          </a:lstStyle>
          <a:p>
            <a:pPr lvl="0"/>
            <a:r>
              <a:rPr lang="pt-BR" dirty="0"/>
              <a:t>01.</a:t>
            </a: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56E24675-BFD1-8336-DEF7-0D5D012B5BAA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101BAE3-BD87-37DC-2D34-E562384AD5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2356" y="6432517"/>
            <a:ext cx="177610" cy="24366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939E9C7-2140-3CA1-A058-9EEB2AA433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295" y="166242"/>
            <a:ext cx="5594797" cy="5951912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0A86EE7-8061-793D-6315-724801AF7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212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>
            <a:extLst>
              <a:ext uri="{FF2B5EF4-FFF2-40B4-BE49-F238E27FC236}">
                <a16:creationId xmlns:a16="http://schemas.microsoft.com/office/drawing/2014/main" id="{C84B8068-AE7A-37B5-6FEC-25DE6FFF5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1702" y="5178674"/>
            <a:ext cx="4276385" cy="939480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dirty="0"/>
              <a:t>Título em 30pt </a:t>
            </a:r>
            <a:r>
              <a:rPr lang="pt-BR" dirty="0" err="1"/>
              <a:t>bold</a:t>
            </a:r>
            <a:br>
              <a:rPr lang="pt-BR" dirty="0"/>
            </a:b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dolores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9D8518DB-0A9E-1FF2-D5F9-1DFE3E647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2626" y="166242"/>
            <a:ext cx="1501833" cy="939481"/>
          </a:xfrm>
        </p:spPr>
        <p:txBody>
          <a:bodyPr>
            <a:noAutofit/>
          </a:bodyPr>
          <a:lstStyle>
            <a:lvl1pPr marL="0" indent="0">
              <a:buNone/>
              <a:defRPr sz="6600" b="0" i="0">
                <a:solidFill>
                  <a:srgbClr val="EB3C7D"/>
                </a:solidFill>
                <a:latin typeface="Vivo Type" panose="02000500000000020000" pitchFamily="2" charset="77"/>
              </a:defRPr>
            </a:lvl1pPr>
            <a:lvl2pPr>
              <a:defRPr sz="6600"/>
            </a:lvl2pPr>
            <a:lvl3pPr>
              <a:defRPr sz="6600"/>
            </a:lvl3pPr>
            <a:lvl4pPr>
              <a:defRPr sz="6600"/>
            </a:lvl4pPr>
            <a:lvl5pPr>
              <a:defRPr sz="6600"/>
            </a:lvl5pPr>
          </a:lstStyle>
          <a:p>
            <a:pPr lvl="0"/>
            <a:r>
              <a:rPr lang="pt-BR" dirty="0"/>
              <a:t>02.</a:t>
            </a: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56E24675-BFD1-8336-DEF7-0D5D012B5BAA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101BAE3-BD87-37DC-2D34-E562384AD5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2356" y="6432517"/>
            <a:ext cx="177610" cy="24366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939E9C7-2140-3CA1-A058-9EEB2AA433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295" y="166242"/>
            <a:ext cx="5594797" cy="5951912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0A86EE7-8061-793D-6315-724801AF7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471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Custom Layout">
    <p:bg>
      <p:bgPr>
        <a:solidFill>
          <a:srgbClr val="66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9D8518DB-0A9E-1FF2-D5F9-1DFE3E647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0692" y="-897239"/>
            <a:ext cx="5025395" cy="8271697"/>
          </a:xfrm>
        </p:spPr>
        <p:txBody>
          <a:bodyPr>
            <a:noAutofit/>
          </a:bodyPr>
          <a:lstStyle>
            <a:lvl1pPr marL="0" indent="0">
              <a:buNone/>
              <a:defRPr sz="71400" b="0" i="0">
                <a:solidFill>
                  <a:srgbClr val="370053"/>
                </a:solidFill>
                <a:latin typeface="Vivo Type" panose="02000500000000020000" pitchFamily="2" charset="77"/>
              </a:defRPr>
            </a:lvl1pPr>
            <a:lvl2pPr>
              <a:defRPr sz="6600"/>
            </a:lvl2pPr>
            <a:lvl3pPr>
              <a:defRPr sz="6600"/>
            </a:lvl3pPr>
            <a:lvl4pPr>
              <a:defRPr sz="6600"/>
            </a:lvl4pPr>
            <a:lvl5pPr>
              <a:defRPr sz="6600"/>
            </a:lvl5pPr>
          </a:lstStyle>
          <a:p>
            <a:pPr lvl="0"/>
            <a:r>
              <a:rPr lang="pt-BR" dirty="0"/>
              <a:t>1</a:t>
            </a:r>
          </a:p>
        </p:txBody>
      </p:sp>
      <p:sp>
        <p:nvSpPr>
          <p:cNvPr id="4" name="Title 13">
            <a:extLst>
              <a:ext uri="{FF2B5EF4-FFF2-40B4-BE49-F238E27FC236}">
                <a16:creationId xmlns:a16="http://schemas.microsoft.com/office/drawing/2014/main" id="{C84B8068-AE7A-37B5-6FEC-25DE6FFF5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6135" y="3619390"/>
            <a:ext cx="5258061" cy="1320698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dirty="0"/>
              <a:t>Título do capítulo</a:t>
            </a:r>
            <a:br>
              <a:rPr lang="pt-BR" dirty="0"/>
            </a:br>
            <a:r>
              <a:rPr lang="pt-BR" dirty="0"/>
              <a:t>em 44pt </a:t>
            </a:r>
            <a:r>
              <a:rPr lang="pt-BR" dirty="0" err="1"/>
              <a:t>bold</a:t>
            </a:r>
            <a:endParaRPr lang="pt-BR" dirty="0"/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56E24675-BFD1-8336-DEF7-0D5D012B5BAA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bg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bg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E667145C-5AB0-9CFD-9A27-FAED74ACBC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0602" y="5149944"/>
            <a:ext cx="5258060" cy="519768"/>
          </a:xfrm>
        </p:spPr>
        <p:txBody>
          <a:bodyPr>
            <a:normAutofit/>
          </a:bodyPr>
          <a:lstStyle>
            <a:lvl1pPr marL="0" indent="0">
              <a:buNone/>
              <a:defRPr sz="1600" b="0" i="0" baseline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(se </a:t>
            </a:r>
            <a:r>
              <a:rPr lang="en-US" dirty="0" err="1"/>
              <a:t>houver</a:t>
            </a:r>
            <a:r>
              <a:rPr lang="en-US" dirty="0"/>
              <a:t>) </a:t>
            </a:r>
            <a:r>
              <a:rPr lang="en-US" dirty="0" err="1"/>
              <a:t>em</a:t>
            </a:r>
            <a:r>
              <a:rPr lang="en-US" dirty="0"/>
              <a:t> 16 </a:t>
            </a:r>
            <a:r>
              <a:rPr lang="en-US" dirty="0" err="1"/>
              <a:t>pt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101BAE3-BD87-37DC-2D34-E562384AD5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2356" y="6432517"/>
            <a:ext cx="177610" cy="2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902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Custom Layout">
    <p:bg>
      <p:bgPr>
        <a:solidFill>
          <a:srgbClr val="3700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9D8518DB-0A9E-1FF2-D5F9-1DFE3E647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436222" y="-894359"/>
            <a:ext cx="14580524" cy="7846766"/>
          </a:xfrm>
        </p:spPr>
        <p:txBody>
          <a:bodyPr>
            <a:noAutofit/>
          </a:bodyPr>
          <a:lstStyle>
            <a:lvl1pPr marL="0" indent="0">
              <a:buNone/>
              <a:defRPr sz="71400" b="0" i="0">
                <a:solidFill>
                  <a:srgbClr val="BC4AFF">
                    <a:alpha val="77897"/>
                  </a:srgbClr>
                </a:solidFill>
                <a:latin typeface="Vivo Type" panose="02000500000000020000" pitchFamily="2" charset="77"/>
              </a:defRPr>
            </a:lvl1pPr>
            <a:lvl2pPr>
              <a:defRPr sz="6600"/>
            </a:lvl2pPr>
            <a:lvl3pPr>
              <a:defRPr sz="6600"/>
            </a:lvl3pPr>
            <a:lvl4pPr>
              <a:defRPr sz="6600"/>
            </a:lvl4pPr>
            <a:lvl5pPr>
              <a:defRPr sz="6600"/>
            </a:lvl5pPr>
          </a:lstStyle>
          <a:p>
            <a:pPr lvl="0"/>
            <a:r>
              <a:rPr lang="pt-BR" dirty="0"/>
              <a:t>2</a:t>
            </a:r>
          </a:p>
        </p:txBody>
      </p:sp>
      <p:sp>
        <p:nvSpPr>
          <p:cNvPr id="4" name="Title 13">
            <a:extLst>
              <a:ext uri="{FF2B5EF4-FFF2-40B4-BE49-F238E27FC236}">
                <a16:creationId xmlns:a16="http://schemas.microsoft.com/office/drawing/2014/main" id="{C84B8068-AE7A-37B5-6FEC-25DE6FFF5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971" y="3861184"/>
            <a:ext cx="5232650" cy="1320698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dirty="0"/>
              <a:t>Título do capítulo</a:t>
            </a:r>
            <a:br>
              <a:rPr lang="pt-BR" dirty="0"/>
            </a:br>
            <a:r>
              <a:rPr lang="pt-BR" dirty="0"/>
              <a:t>em 44pt regular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E667145C-5AB0-9CFD-9A27-FAED74ACBC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5437" y="5391738"/>
            <a:ext cx="5232649" cy="519768"/>
          </a:xfrm>
        </p:spPr>
        <p:txBody>
          <a:bodyPr>
            <a:normAutofit/>
          </a:bodyPr>
          <a:lstStyle>
            <a:lvl1pPr marL="0" indent="0">
              <a:buNone/>
              <a:defRPr sz="1600" b="0" i="0" baseline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(se </a:t>
            </a:r>
            <a:r>
              <a:rPr lang="en-US" dirty="0" err="1"/>
              <a:t>houver</a:t>
            </a:r>
            <a:r>
              <a:rPr lang="en-US" dirty="0"/>
              <a:t>) </a:t>
            </a:r>
            <a:r>
              <a:rPr lang="en-US" dirty="0" err="1"/>
              <a:t>em</a:t>
            </a:r>
            <a:r>
              <a:rPr lang="en-US" dirty="0"/>
              <a:t> 16 </a:t>
            </a:r>
            <a:r>
              <a:rPr lang="en-US" dirty="0" err="1"/>
              <a:t>pt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101BAE3-BD87-37DC-2D34-E562384AD5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2356" y="6432517"/>
            <a:ext cx="177610" cy="2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145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Custom Layout">
    <p:bg>
      <p:bgPr>
        <a:solidFill>
          <a:srgbClr val="BC4AFF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9D8518DB-0A9E-1FF2-D5F9-1DFE3E647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00476" y="-855762"/>
            <a:ext cx="11259446" cy="7846766"/>
          </a:xfrm>
        </p:spPr>
        <p:txBody>
          <a:bodyPr>
            <a:noAutofit/>
          </a:bodyPr>
          <a:lstStyle>
            <a:lvl1pPr marL="0" indent="0">
              <a:buNone/>
              <a:defRPr sz="71400" b="0" i="0">
                <a:solidFill>
                  <a:schemeClr val="bg1">
                    <a:alpha val="77897"/>
                  </a:schemeClr>
                </a:solidFill>
                <a:latin typeface="Vivo Type" panose="02000500000000020000" pitchFamily="2" charset="77"/>
              </a:defRPr>
            </a:lvl1pPr>
            <a:lvl2pPr>
              <a:defRPr sz="6600"/>
            </a:lvl2pPr>
            <a:lvl3pPr>
              <a:defRPr sz="6600"/>
            </a:lvl3pPr>
            <a:lvl4pPr>
              <a:defRPr sz="6600"/>
            </a:lvl4pPr>
            <a:lvl5pPr>
              <a:defRPr sz="6600"/>
            </a:lvl5pPr>
          </a:lstStyle>
          <a:p>
            <a:pPr lvl="0"/>
            <a:r>
              <a:rPr lang="pt-BR" dirty="0"/>
              <a:t>3</a:t>
            </a:r>
          </a:p>
        </p:txBody>
      </p:sp>
      <p:sp>
        <p:nvSpPr>
          <p:cNvPr id="4" name="Title 13">
            <a:extLst>
              <a:ext uri="{FF2B5EF4-FFF2-40B4-BE49-F238E27FC236}">
                <a16:creationId xmlns:a16="http://schemas.microsoft.com/office/drawing/2014/main" id="{C84B8068-AE7A-37B5-6FEC-25DE6FFF5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183" y="884295"/>
            <a:ext cx="5232650" cy="1320698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dirty="0"/>
              <a:t>Título do capítulo</a:t>
            </a:r>
            <a:br>
              <a:rPr lang="pt-BR" dirty="0"/>
            </a:br>
            <a:r>
              <a:rPr lang="pt-BR" dirty="0"/>
              <a:t>em 44pt regular</a:t>
            </a: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56E24675-BFD1-8336-DEF7-0D5D012B5BAA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E667145C-5AB0-9CFD-9A27-FAED74ACBC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4649" y="2414849"/>
            <a:ext cx="5232649" cy="519768"/>
          </a:xfrm>
        </p:spPr>
        <p:txBody>
          <a:bodyPr>
            <a:normAutofit/>
          </a:bodyPr>
          <a:lstStyle>
            <a:lvl1pPr marL="0" indent="0">
              <a:buNone/>
              <a:defRPr sz="1600" b="0" i="0" baseline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(se </a:t>
            </a:r>
            <a:r>
              <a:rPr lang="en-US" dirty="0" err="1"/>
              <a:t>houver</a:t>
            </a:r>
            <a:r>
              <a:rPr lang="en-US" dirty="0"/>
              <a:t>) </a:t>
            </a:r>
            <a:r>
              <a:rPr lang="en-US" dirty="0" err="1"/>
              <a:t>em</a:t>
            </a:r>
            <a:r>
              <a:rPr lang="en-US" dirty="0"/>
              <a:t> 16 </a:t>
            </a:r>
            <a:r>
              <a:rPr lang="en-US" dirty="0" err="1"/>
              <a:t>pt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101BAE3-BD87-37DC-2D34-E562384AD5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2356" y="6432517"/>
            <a:ext cx="177610" cy="2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977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Custom Layout">
    <p:bg>
      <p:bgPr>
        <a:solidFill>
          <a:srgbClr val="81D300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9D8518DB-0A9E-1FF2-D5F9-1DFE3E647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00" y="-855762"/>
            <a:ext cx="7239149" cy="7846766"/>
          </a:xfrm>
        </p:spPr>
        <p:txBody>
          <a:bodyPr>
            <a:noAutofit/>
          </a:bodyPr>
          <a:lstStyle>
            <a:lvl1pPr marL="0" indent="0">
              <a:buNone/>
              <a:defRPr sz="71400" b="0" i="0">
                <a:solidFill>
                  <a:srgbClr val="B2DF64"/>
                </a:solidFill>
                <a:latin typeface="Vivo Type" panose="02000500000000020000" pitchFamily="2" charset="77"/>
              </a:defRPr>
            </a:lvl1pPr>
            <a:lvl2pPr>
              <a:defRPr sz="6600"/>
            </a:lvl2pPr>
            <a:lvl3pPr>
              <a:defRPr sz="6600"/>
            </a:lvl3pPr>
            <a:lvl4pPr>
              <a:defRPr sz="6600"/>
            </a:lvl4pPr>
            <a:lvl5pPr>
              <a:defRPr sz="6600"/>
            </a:lvl5pPr>
          </a:lstStyle>
          <a:p>
            <a:pPr lvl="0"/>
            <a:r>
              <a:rPr lang="pt-BR" dirty="0"/>
              <a:t>4</a:t>
            </a:r>
          </a:p>
        </p:txBody>
      </p:sp>
      <p:sp>
        <p:nvSpPr>
          <p:cNvPr id="4" name="Title 13">
            <a:extLst>
              <a:ext uri="{FF2B5EF4-FFF2-40B4-BE49-F238E27FC236}">
                <a16:creationId xmlns:a16="http://schemas.microsoft.com/office/drawing/2014/main" id="{C84B8068-AE7A-37B5-6FEC-25DE6FFF5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971" y="884295"/>
            <a:ext cx="5232650" cy="1320698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dirty="0"/>
              <a:t>Título do capítulo</a:t>
            </a:r>
            <a:br>
              <a:rPr lang="pt-BR" dirty="0"/>
            </a:br>
            <a:r>
              <a:rPr lang="pt-BR" dirty="0"/>
              <a:t>em 44pt regular</a:t>
            </a: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56E24675-BFD1-8336-DEF7-0D5D012B5BAA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E667145C-5AB0-9CFD-9A27-FAED74ACBC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5437" y="2414849"/>
            <a:ext cx="5232649" cy="519768"/>
          </a:xfrm>
        </p:spPr>
        <p:txBody>
          <a:bodyPr>
            <a:normAutofit/>
          </a:bodyPr>
          <a:lstStyle>
            <a:lvl1pPr marL="0" indent="0">
              <a:buNone/>
              <a:defRPr sz="1600" b="0" i="0" baseline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(se </a:t>
            </a:r>
            <a:r>
              <a:rPr lang="en-US" dirty="0" err="1"/>
              <a:t>houver</a:t>
            </a:r>
            <a:r>
              <a:rPr lang="en-US" dirty="0"/>
              <a:t>) </a:t>
            </a:r>
            <a:r>
              <a:rPr lang="en-US" dirty="0" err="1"/>
              <a:t>em</a:t>
            </a:r>
            <a:r>
              <a:rPr lang="en-US" dirty="0"/>
              <a:t> 16 </a:t>
            </a:r>
            <a:r>
              <a:rPr lang="en-US" dirty="0" err="1"/>
              <a:t>pt</a:t>
            </a:r>
            <a:endParaRPr lang="pt-BR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03A2CED-5BD0-7CE5-D923-7BD81C16AB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808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>
            <a:extLst>
              <a:ext uri="{FF2B5EF4-FFF2-40B4-BE49-F238E27FC236}">
                <a16:creationId xmlns:a16="http://schemas.microsoft.com/office/drawing/2014/main" id="{C84B8068-AE7A-37B5-6FEC-25DE6FFF5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885" y="2959260"/>
            <a:ext cx="4791604" cy="939480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dirty="0"/>
              <a:t>Título do capítulo</a:t>
            </a:r>
            <a:br>
              <a:rPr lang="pt-BR" dirty="0"/>
            </a:br>
            <a:r>
              <a:rPr lang="pt-BR" dirty="0"/>
              <a:t>em 30pt regular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9D8518DB-0A9E-1FF2-D5F9-1DFE3E647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02" y="555020"/>
            <a:ext cx="2028338" cy="939481"/>
          </a:xfrm>
        </p:spPr>
        <p:txBody>
          <a:bodyPr>
            <a:noAutofit/>
          </a:bodyPr>
          <a:lstStyle>
            <a:lvl1pPr marL="0" indent="0">
              <a:buNone/>
              <a:defRPr sz="6600" b="0" i="0">
                <a:solidFill>
                  <a:srgbClr val="370053"/>
                </a:solidFill>
                <a:latin typeface="Vivo Type" panose="02000500000000020000" pitchFamily="2" charset="77"/>
              </a:defRPr>
            </a:lvl1pPr>
            <a:lvl2pPr>
              <a:defRPr sz="6600"/>
            </a:lvl2pPr>
            <a:lvl3pPr>
              <a:defRPr sz="6600"/>
            </a:lvl3pPr>
            <a:lvl4pPr>
              <a:defRPr sz="6600"/>
            </a:lvl4pPr>
            <a:lvl5pPr>
              <a:defRPr sz="6600"/>
            </a:lvl5pPr>
          </a:lstStyle>
          <a:p>
            <a:pPr lvl="0"/>
            <a:r>
              <a:rPr lang="pt-BR" dirty="0"/>
              <a:t>01.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E667145C-5AB0-9CFD-9A27-FAED74ACBC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2885" y="3898740"/>
            <a:ext cx="4791604" cy="519768"/>
          </a:xfrm>
        </p:spPr>
        <p:txBody>
          <a:bodyPr>
            <a:normAutofit/>
          </a:bodyPr>
          <a:lstStyle>
            <a:lvl1pPr marL="0" indent="0">
              <a:buNone/>
              <a:defRPr sz="1200" b="0" i="0" baseline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(se </a:t>
            </a:r>
            <a:r>
              <a:rPr lang="en-US" dirty="0" err="1"/>
              <a:t>houver</a:t>
            </a:r>
            <a:r>
              <a:rPr lang="en-US" dirty="0"/>
              <a:t>) </a:t>
            </a:r>
            <a:r>
              <a:rPr lang="en-US" dirty="0" err="1"/>
              <a:t>em</a:t>
            </a:r>
            <a:r>
              <a:rPr lang="en-US" dirty="0"/>
              <a:t> 12 </a:t>
            </a:r>
            <a:r>
              <a:rPr lang="en-US" dirty="0" err="1"/>
              <a:t>pt</a:t>
            </a:r>
            <a:endParaRPr lang="pt-BR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7A67EE4-6DC0-808C-79B7-42561631F03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94489" y="10734"/>
            <a:ext cx="6797511" cy="684726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b="0" i="0" baseline="0">
                <a:solidFill>
                  <a:schemeClr val="bg1">
                    <a:lumMod val="85000"/>
                  </a:schemeClr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insira uma</a:t>
            </a:r>
            <a:br>
              <a:rPr lang="pt-BR" dirty="0"/>
            </a:br>
            <a:r>
              <a:rPr lang="pt-BR" dirty="0"/>
              <a:t>imagem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101BAE3-BD87-37DC-2D34-E562384AD5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2356" y="6432517"/>
            <a:ext cx="177610" cy="2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9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pa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3">
            <a:extLst>
              <a:ext uri="{FF2B5EF4-FFF2-40B4-BE49-F238E27FC236}">
                <a16:creationId xmlns:a16="http://schemas.microsoft.com/office/drawing/2014/main" id="{8522F9DB-DB3E-7F11-F2B2-7DBA95EDBF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885" y="3168881"/>
            <a:ext cx="4791604" cy="939480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da </a:t>
            </a:r>
            <a:r>
              <a:rPr lang="en-US" dirty="0" err="1"/>
              <a:t>apresentação</a:t>
            </a:r>
            <a:br>
              <a:rPr lang="en-US" dirty="0"/>
            </a:br>
            <a:r>
              <a:rPr lang="en-US" dirty="0" err="1"/>
              <a:t>em</a:t>
            </a:r>
            <a:r>
              <a:rPr lang="en-US" dirty="0"/>
              <a:t> 30 </a:t>
            </a:r>
            <a:r>
              <a:rPr lang="en-US" dirty="0" err="1"/>
              <a:t>pt</a:t>
            </a:r>
            <a:r>
              <a:rPr lang="en-US" dirty="0"/>
              <a:t> Regular</a:t>
            </a:r>
            <a:endParaRPr lang="pt-BR" dirty="0"/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AE481BA7-6C77-1200-53CA-AA4559B16C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1826" y="5867068"/>
            <a:ext cx="4792663" cy="263104"/>
          </a:xfrm>
        </p:spPr>
        <p:txBody>
          <a:bodyPr>
            <a:normAutofit/>
          </a:bodyPr>
          <a:lstStyle>
            <a:lvl1pPr marL="0" indent="0">
              <a:buNone/>
              <a:defRPr sz="1100" b="0" i="0" baseline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DIRETORIA DE IMAGEM E COMUNICAÇÃO</a:t>
            </a:r>
            <a:endParaRPr lang="pt-BR" dirty="0"/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041CFF0F-B635-88B8-6F45-4FA78869F9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1825" y="6153528"/>
            <a:ext cx="4792663" cy="263104"/>
          </a:xfrm>
        </p:spPr>
        <p:txBody>
          <a:bodyPr>
            <a:normAutofit/>
          </a:bodyPr>
          <a:lstStyle>
            <a:lvl1pPr marL="0" indent="0">
              <a:buNone/>
              <a:defRPr sz="1100" b="0" i="0" baseline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12/14/22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DCD182C-5666-8CE4-0955-365D38FF90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817" y="618288"/>
            <a:ext cx="1647112" cy="61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639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8">
            <a:extLst>
              <a:ext uri="{FF2B5EF4-FFF2-40B4-BE49-F238E27FC236}">
                <a16:creationId xmlns:a16="http://schemas.microsoft.com/office/drawing/2014/main" id="{56E24675-BFD1-8336-DEF7-0D5D012B5BAA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5786DEB9-EF7D-96B4-ED25-9E62195AD71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762102" y="555020"/>
            <a:ext cx="4667795" cy="63029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b="0" i="0" baseline="0">
                <a:solidFill>
                  <a:schemeClr val="bg1">
                    <a:lumMod val="85000"/>
                  </a:schemeClr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insira uma</a:t>
            </a:r>
            <a:br>
              <a:rPr lang="pt-BR" dirty="0"/>
            </a:br>
            <a:r>
              <a:rPr lang="pt-BR" dirty="0"/>
              <a:t>imagem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EAA861B1-1804-AEFF-BC0C-6B3C344A8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82685" y="4006072"/>
            <a:ext cx="2473325" cy="2071687"/>
          </a:xfrm>
        </p:spPr>
        <p:txBody>
          <a:bodyPr>
            <a:normAutofit/>
          </a:bodyPr>
          <a:lstStyle>
            <a:lvl1pPr>
              <a:defRPr sz="1200" b="0" i="0">
                <a:latin typeface="Vivo Type" panose="02000500000000020000" pitchFamily="2" charset="7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Corpo de texto 12 regular</a:t>
            </a:r>
          </a:p>
          <a:p>
            <a:pPr lvl="0"/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Lorem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ipsum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dolor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sit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amet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consectetueradipiscing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elit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sed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diam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nonummy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nibh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euismod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tincidunt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ut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laoreet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dolore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magna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aliquam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erat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volutpat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. Ut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wisi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enim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ad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minim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veniam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quis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nostrud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exerci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tation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ullamcorper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suscipit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lobortis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nisl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ut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aliquip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.</a:t>
            </a:r>
            <a:endParaRPr lang="pt-BR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861B535F-E582-F4CC-C1A8-300690FCD5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2" name="Title 13">
            <a:extLst>
              <a:ext uri="{FF2B5EF4-FFF2-40B4-BE49-F238E27FC236}">
                <a16:creationId xmlns:a16="http://schemas.microsoft.com/office/drawing/2014/main" id="{21EE7EC4-C838-3985-72B7-81B77C11CC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438" y="930953"/>
            <a:ext cx="2903762" cy="5129932"/>
          </a:xfrm>
        </p:spPr>
        <p:txBody>
          <a:bodyPr anchor="t">
            <a:noAutofit/>
          </a:bodyPr>
          <a:lstStyle>
            <a:lvl1pPr>
              <a:defRPr sz="4000" b="0" i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dirty="0"/>
              <a:t>Título em 40pt </a:t>
            </a:r>
            <a:r>
              <a:rPr lang="pt-BR" dirty="0" err="1"/>
              <a:t>bold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89378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>
            <a:extLst>
              <a:ext uri="{FF2B5EF4-FFF2-40B4-BE49-F238E27FC236}">
                <a16:creationId xmlns:a16="http://schemas.microsoft.com/office/drawing/2014/main" id="{C84B8068-AE7A-37B5-6FEC-25DE6FFF5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438" y="930953"/>
            <a:ext cx="3509816" cy="5129932"/>
          </a:xfrm>
        </p:spPr>
        <p:txBody>
          <a:bodyPr anchor="t">
            <a:noAutofit/>
          </a:bodyPr>
          <a:lstStyle>
            <a:lvl1pPr>
              <a:defRPr sz="4000" b="0" i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dirty="0"/>
              <a:t>Título em 40pt </a:t>
            </a:r>
            <a:r>
              <a:rPr lang="pt-BR" dirty="0" err="1"/>
              <a:t>bold</a:t>
            </a:r>
            <a:endParaRPr lang="pt-BR" dirty="0"/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56E24675-BFD1-8336-DEF7-0D5D012B5BAA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5786DEB9-EF7D-96B4-ED25-9E62195AD71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50890" y="0"/>
            <a:ext cx="4172989" cy="606088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b="0" i="0" baseline="0">
                <a:solidFill>
                  <a:schemeClr val="bg1">
                    <a:lumMod val="85000"/>
                  </a:schemeClr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insira uma</a:t>
            </a:r>
            <a:br>
              <a:rPr lang="pt-BR" dirty="0"/>
            </a:br>
            <a:r>
              <a:rPr lang="pt-BR" dirty="0"/>
              <a:t>imagem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EAA861B1-1804-AEFF-BC0C-6B3C344A8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97786" y="3989198"/>
            <a:ext cx="2756905" cy="2071687"/>
          </a:xfrm>
        </p:spPr>
        <p:txBody>
          <a:bodyPr>
            <a:normAutofit/>
          </a:bodyPr>
          <a:lstStyle>
            <a:lvl1pPr>
              <a:defRPr sz="1200" b="0" i="0">
                <a:latin typeface="Vivo Type" panose="02000500000000020000" pitchFamily="2" charset="7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Corpo de texto 12 regular</a:t>
            </a:r>
          </a:p>
          <a:p>
            <a:pPr lvl="0"/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Lorem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ipsum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dolor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sit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amet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consectetueradipiscing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elit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sed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diam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nonummy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nibh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euismod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tincidunt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ut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laoreet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dolore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magna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aliquam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erat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volutpat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. Ut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wisi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enim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ad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minim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veniam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quis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nostrud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exerci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tation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ullamcorper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suscipit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lobortis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nisl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ut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aliquip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.</a:t>
            </a:r>
            <a:endParaRPr lang="pt-BR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861B535F-E582-F4CC-C1A8-300690FCD5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C5C73FEF-3606-B49D-DF6C-899A00B870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97786" y="693287"/>
            <a:ext cx="2756905" cy="273571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b="0" i="0" baseline="0">
                <a:solidFill>
                  <a:schemeClr val="bg1">
                    <a:lumMod val="85000"/>
                  </a:schemeClr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insira uma</a:t>
            </a:r>
            <a:br>
              <a:rPr lang="pt-BR" dirty="0"/>
            </a:br>
            <a:r>
              <a:rPr lang="pt-BR" dirty="0"/>
              <a:t>imagem</a:t>
            </a:r>
          </a:p>
        </p:txBody>
      </p:sp>
    </p:spTree>
    <p:extLst>
      <p:ext uri="{BB962C8B-B14F-4D97-AF65-F5344CB8AC3E}">
        <p14:creationId xmlns:p14="http://schemas.microsoft.com/office/powerpoint/2010/main" val="39139953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>
            <a:extLst>
              <a:ext uri="{FF2B5EF4-FFF2-40B4-BE49-F238E27FC236}">
                <a16:creationId xmlns:a16="http://schemas.microsoft.com/office/drawing/2014/main" id="{C84B8068-AE7A-37B5-6FEC-25DE6FFF5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438" y="930953"/>
            <a:ext cx="3195862" cy="1520147"/>
          </a:xfrm>
        </p:spPr>
        <p:txBody>
          <a:bodyPr anchor="t">
            <a:noAutofit/>
          </a:bodyPr>
          <a:lstStyle>
            <a:lvl1pPr>
              <a:defRPr sz="4000" b="0" i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dirty="0"/>
              <a:t>Título em 40pt </a:t>
            </a:r>
            <a:r>
              <a:rPr lang="pt-BR" dirty="0" err="1"/>
              <a:t>bold</a:t>
            </a:r>
            <a:endParaRPr lang="pt-BR" dirty="0"/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56E24675-BFD1-8336-DEF7-0D5D012B5BAA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5786DEB9-EF7D-96B4-ED25-9E62195AD71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50890" y="930953"/>
            <a:ext cx="4172989" cy="592704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b="0" i="0" baseline="0">
                <a:solidFill>
                  <a:schemeClr val="bg1">
                    <a:lumMod val="85000"/>
                  </a:schemeClr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insira uma</a:t>
            </a:r>
            <a:br>
              <a:rPr lang="pt-BR" dirty="0"/>
            </a:br>
            <a:r>
              <a:rPr lang="pt-BR" dirty="0"/>
              <a:t>imagem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EAA861B1-1804-AEFF-BC0C-6B3C344A8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438" y="3267865"/>
            <a:ext cx="3195862" cy="2933758"/>
          </a:xfrm>
        </p:spPr>
        <p:txBody>
          <a:bodyPr>
            <a:normAutofit/>
          </a:bodyPr>
          <a:lstStyle>
            <a:lvl1pPr>
              <a:defRPr sz="1200" b="0" i="0">
                <a:solidFill>
                  <a:schemeClr val="tx1"/>
                </a:solidFill>
                <a:latin typeface="Vivo Type" panose="02000500000000020000" pitchFamily="2" charset="7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Corpo de texto 12pt regular</a:t>
            </a:r>
          </a:p>
          <a:p>
            <a:pPr lvl="0"/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Lorem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ipsum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dolor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sit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amet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consectetueradipiscing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elit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sed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diam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nonummy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nibh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euismod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tincidunt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ut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laoreet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dolore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magna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aliquam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erat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volutpat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. Ut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wisi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enim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ad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minim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veniam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quis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nostrud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exerci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tation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ullamcorper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suscipit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lobortis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nisl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ut </a:t>
            </a:r>
            <a:r>
              <a:rPr lang="pt-BR" sz="120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aliquip</a:t>
            </a:r>
            <a:r>
              <a:rPr lang="pt-BR" sz="120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.</a:t>
            </a:r>
            <a:endParaRPr lang="pt-BR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861B535F-E582-F4CC-C1A8-300690FCD5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C5C73FEF-3606-B49D-DF6C-899A00B870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63515" y="301618"/>
            <a:ext cx="2880591" cy="283395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b="0" i="0" baseline="0">
                <a:solidFill>
                  <a:schemeClr val="bg1">
                    <a:lumMod val="85000"/>
                  </a:schemeClr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insira uma</a:t>
            </a:r>
            <a:br>
              <a:rPr lang="pt-BR" dirty="0"/>
            </a:br>
            <a:r>
              <a:rPr lang="pt-BR" dirty="0"/>
              <a:t>imagem</a:t>
            </a:r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0B17307F-52AB-E7D5-17BB-99FF47C50EB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63515" y="3367668"/>
            <a:ext cx="3428485" cy="283395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b="0" i="0" baseline="0">
                <a:solidFill>
                  <a:schemeClr val="bg1">
                    <a:lumMod val="85000"/>
                  </a:schemeClr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insira uma</a:t>
            </a:r>
            <a:br>
              <a:rPr lang="pt-BR" dirty="0"/>
            </a:br>
            <a:r>
              <a:rPr lang="pt-BR" dirty="0"/>
              <a:t>imagem</a:t>
            </a:r>
          </a:p>
        </p:txBody>
      </p:sp>
    </p:spTree>
    <p:extLst>
      <p:ext uri="{BB962C8B-B14F-4D97-AF65-F5344CB8AC3E}">
        <p14:creationId xmlns:p14="http://schemas.microsoft.com/office/powerpoint/2010/main" val="24750407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B0D53A-581A-F04B-BE3D-35BCD99DC9C4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bg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bg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2D515-1FFF-C945-BB77-70AE3A3D1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769052" y="0"/>
            <a:ext cx="6422948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b="0" i="0" baseline="0">
                <a:solidFill>
                  <a:schemeClr val="bg1">
                    <a:lumMod val="85000"/>
                  </a:schemeClr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insira uma</a:t>
            </a:r>
            <a:br>
              <a:rPr lang="pt-BR" dirty="0"/>
            </a:br>
            <a:r>
              <a:rPr lang="pt-BR" dirty="0"/>
              <a:t>imagem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5350C0A2-5896-0318-4530-C737430CB0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607"/>
            <a:ext cx="177691" cy="243776"/>
          </a:xfrm>
          <a:prstGeom prst="rect">
            <a:avLst/>
          </a:prstGeom>
        </p:spPr>
      </p:pic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57F8AD57-7DB7-C3C1-4301-76A3D492D1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0463" y="3267865"/>
            <a:ext cx="3814774" cy="287334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 b="0" i="0">
                <a:solidFill>
                  <a:schemeClr val="tx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sz="1200" dirty="0">
                <a:solidFill>
                  <a:srgbClr val="666666"/>
                </a:solidFill>
              </a:rPr>
              <a:t>Corpo de texto 12pt regular</a:t>
            </a:r>
          </a:p>
          <a:p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. Ut </a:t>
            </a:r>
            <a:r>
              <a:rPr lang="pt-BR" sz="1200" dirty="0" err="1">
                <a:solidFill>
                  <a:srgbClr val="666666"/>
                </a:solidFill>
              </a:rPr>
              <a:t>wisi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enim</a:t>
            </a:r>
            <a:r>
              <a:rPr lang="pt-BR" sz="1200" dirty="0">
                <a:solidFill>
                  <a:srgbClr val="666666"/>
                </a:solidFill>
              </a:rPr>
              <a:t> ad </a:t>
            </a:r>
            <a:r>
              <a:rPr lang="pt-BR" sz="1200" dirty="0" err="1">
                <a:solidFill>
                  <a:srgbClr val="666666"/>
                </a:solidFill>
              </a:rPr>
              <a:t>minim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veniam</a:t>
            </a:r>
            <a:r>
              <a:rPr lang="pt-BR" sz="1200" dirty="0">
                <a:solidFill>
                  <a:srgbClr val="666666"/>
                </a:solidFill>
              </a:rPr>
              <a:t>, quis </a:t>
            </a:r>
            <a:r>
              <a:rPr lang="pt-BR" sz="1200" dirty="0" err="1">
                <a:solidFill>
                  <a:srgbClr val="666666"/>
                </a:solidFill>
              </a:rPr>
              <a:t>nostrud</a:t>
            </a:r>
            <a:r>
              <a:rPr lang="pt-BR" sz="1200" dirty="0">
                <a:solidFill>
                  <a:srgbClr val="666666"/>
                </a:solidFill>
              </a:rPr>
              <a:t> exerci </a:t>
            </a:r>
            <a:r>
              <a:rPr lang="pt-BR" sz="1200" dirty="0" err="1">
                <a:solidFill>
                  <a:srgbClr val="666666"/>
                </a:solidFill>
              </a:rPr>
              <a:t>tation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ullamcorper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suscipit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lobortis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nisl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aliquip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ex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commodo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.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autem </a:t>
            </a:r>
            <a:r>
              <a:rPr lang="pt-BR" sz="1200" dirty="0" err="1">
                <a:solidFill>
                  <a:srgbClr val="666666"/>
                </a:solidFill>
              </a:rPr>
              <a:t>vel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iriure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in </a:t>
            </a:r>
            <a:r>
              <a:rPr lang="pt-BR" sz="1200" dirty="0" err="1">
                <a:solidFill>
                  <a:srgbClr val="666666"/>
                </a:solidFill>
              </a:rPr>
              <a:t>hendrerit</a:t>
            </a:r>
            <a:r>
              <a:rPr lang="pt-BR" sz="1200" dirty="0">
                <a:solidFill>
                  <a:srgbClr val="666666"/>
                </a:solidFill>
              </a:rPr>
              <a:t> in </a:t>
            </a:r>
            <a:r>
              <a:rPr lang="pt-BR" sz="1200" dirty="0" err="1">
                <a:solidFill>
                  <a:srgbClr val="666666"/>
                </a:solidFill>
              </a:rPr>
              <a:t>vulputate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velit</a:t>
            </a:r>
            <a:r>
              <a:rPr lang="pt-BR" sz="1200" dirty="0">
                <a:solidFill>
                  <a:srgbClr val="666666"/>
                </a:solidFill>
              </a:rPr>
              <a:t> esse </a:t>
            </a:r>
            <a:r>
              <a:rPr lang="pt-BR" sz="1200" dirty="0" err="1">
                <a:solidFill>
                  <a:srgbClr val="666666"/>
                </a:solidFill>
              </a:rPr>
              <a:t>molestie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vel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illum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eu </a:t>
            </a:r>
            <a:r>
              <a:rPr lang="pt-BR" sz="1200" dirty="0" err="1">
                <a:solidFill>
                  <a:srgbClr val="666666"/>
                </a:solidFill>
              </a:rPr>
              <a:t>feugiat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nulla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facilisis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at</a:t>
            </a:r>
            <a:r>
              <a:rPr lang="pt-BR" sz="1200" dirty="0">
                <a:solidFill>
                  <a:srgbClr val="666666"/>
                </a:solidFill>
              </a:rPr>
              <a:t> vero </a:t>
            </a:r>
            <a:r>
              <a:rPr lang="pt-BR" sz="1200" dirty="0" err="1">
                <a:solidFill>
                  <a:srgbClr val="666666"/>
                </a:solidFill>
              </a:rPr>
              <a:t>eros</a:t>
            </a:r>
            <a:r>
              <a:rPr lang="pt-BR" sz="1200" dirty="0">
                <a:solidFill>
                  <a:srgbClr val="666666"/>
                </a:solidFill>
              </a:rPr>
              <a:t> et </a:t>
            </a:r>
            <a:r>
              <a:rPr lang="pt-BR" sz="1200" dirty="0" err="1">
                <a:solidFill>
                  <a:srgbClr val="666666"/>
                </a:solidFill>
              </a:rPr>
              <a:t>accumsan</a:t>
            </a:r>
            <a:r>
              <a:rPr lang="pt-BR" sz="1200" dirty="0">
                <a:solidFill>
                  <a:srgbClr val="666666"/>
                </a:solidFill>
              </a:rPr>
              <a:t> et </a:t>
            </a:r>
            <a:r>
              <a:rPr lang="pt-BR" sz="1200" dirty="0" err="1">
                <a:solidFill>
                  <a:srgbClr val="666666"/>
                </a:solidFill>
              </a:rPr>
              <a:t>iusto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odio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dignissim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qui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blandit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praesent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luptatum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zzril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delenit</a:t>
            </a:r>
            <a:r>
              <a:rPr lang="pt-BR" sz="1200" dirty="0">
                <a:solidFill>
                  <a:srgbClr val="666666"/>
                </a:solidFill>
              </a:rPr>
              <a:t> augue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te </a:t>
            </a:r>
            <a:r>
              <a:rPr lang="pt-BR" sz="1200" dirty="0" err="1">
                <a:solidFill>
                  <a:srgbClr val="666666"/>
                </a:solidFill>
              </a:rPr>
              <a:t>feugait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nulla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facilisi</a:t>
            </a:r>
            <a:r>
              <a:rPr lang="pt-BR" sz="1200" dirty="0">
                <a:solidFill>
                  <a:srgbClr val="666666"/>
                </a:solidFill>
              </a:rPr>
              <a:t>.</a:t>
            </a:r>
          </a:p>
        </p:txBody>
      </p:sp>
      <p:sp>
        <p:nvSpPr>
          <p:cNvPr id="28" name="Title 13">
            <a:extLst>
              <a:ext uri="{FF2B5EF4-FFF2-40B4-BE49-F238E27FC236}">
                <a16:creationId xmlns:a16="http://schemas.microsoft.com/office/drawing/2014/main" id="{37D5B218-C1A8-6D47-B574-60AE7D768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303" y="628822"/>
            <a:ext cx="4356004" cy="520237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30pt bold</a:t>
            </a:r>
            <a:endParaRPr lang="pt-BR" dirty="0"/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88D02264-E08F-FC2B-EF37-A7EB296A6B20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4D2F467C-30EE-1689-500A-6E8F35A1FA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0303" y="1189450"/>
            <a:ext cx="4791604" cy="519768"/>
          </a:xfrm>
        </p:spPr>
        <p:txBody>
          <a:bodyPr>
            <a:normAutofit/>
          </a:bodyPr>
          <a:lstStyle>
            <a:lvl1pPr marL="0" indent="0">
              <a:buNone/>
              <a:defRPr sz="1600" b="0" i="0" baseline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16 </a:t>
            </a:r>
            <a:r>
              <a:rPr lang="en-US" dirty="0" err="1"/>
              <a:t>pt</a:t>
            </a:r>
            <a:r>
              <a:rPr lang="en-US" dirty="0"/>
              <a:t> regular</a:t>
            </a:r>
            <a:endParaRPr lang="pt-BR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B0D53A-581A-F04B-BE3D-35BCD99DC9C4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bg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bg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2D515-1FFF-C945-BB77-70AE3A3D1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350C0A2-5896-0318-4530-C737430CB0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607"/>
            <a:ext cx="177691" cy="243776"/>
          </a:xfrm>
          <a:prstGeom prst="rect">
            <a:avLst/>
          </a:prstGeom>
        </p:spPr>
      </p:pic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57F8AD57-7DB7-C3C1-4301-76A3D492D1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0463" y="3267865"/>
            <a:ext cx="3814774" cy="287334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 b="0" i="0">
                <a:solidFill>
                  <a:schemeClr val="tx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sz="1200" dirty="0">
                <a:solidFill>
                  <a:srgbClr val="666666"/>
                </a:solidFill>
              </a:rPr>
              <a:t>Corpo de texto 12pt regular</a:t>
            </a:r>
          </a:p>
          <a:p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. Ut </a:t>
            </a:r>
            <a:r>
              <a:rPr lang="pt-BR" sz="1200" dirty="0" err="1">
                <a:solidFill>
                  <a:srgbClr val="666666"/>
                </a:solidFill>
              </a:rPr>
              <a:t>wisi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enim</a:t>
            </a:r>
            <a:r>
              <a:rPr lang="pt-BR" sz="1200" dirty="0">
                <a:solidFill>
                  <a:srgbClr val="666666"/>
                </a:solidFill>
              </a:rPr>
              <a:t> ad </a:t>
            </a:r>
            <a:r>
              <a:rPr lang="pt-BR" sz="1200" dirty="0" err="1">
                <a:solidFill>
                  <a:srgbClr val="666666"/>
                </a:solidFill>
              </a:rPr>
              <a:t>minim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veniam</a:t>
            </a:r>
            <a:r>
              <a:rPr lang="pt-BR" sz="1200" dirty="0">
                <a:solidFill>
                  <a:srgbClr val="666666"/>
                </a:solidFill>
              </a:rPr>
              <a:t>, quis </a:t>
            </a:r>
            <a:r>
              <a:rPr lang="pt-BR" sz="1200" dirty="0" err="1">
                <a:solidFill>
                  <a:srgbClr val="666666"/>
                </a:solidFill>
              </a:rPr>
              <a:t>nostrud</a:t>
            </a:r>
            <a:r>
              <a:rPr lang="pt-BR" sz="1200" dirty="0">
                <a:solidFill>
                  <a:srgbClr val="666666"/>
                </a:solidFill>
              </a:rPr>
              <a:t> exerci </a:t>
            </a:r>
            <a:r>
              <a:rPr lang="pt-BR" sz="1200" dirty="0" err="1">
                <a:solidFill>
                  <a:srgbClr val="666666"/>
                </a:solidFill>
              </a:rPr>
              <a:t>tation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ullamcorper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suscipit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lobortis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nisl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aliquip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ex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commodo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.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autem </a:t>
            </a:r>
            <a:r>
              <a:rPr lang="pt-BR" sz="1200" dirty="0" err="1">
                <a:solidFill>
                  <a:srgbClr val="666666"/>
                </a:solidFill>
              </a:rPr>
              <a:t>vel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iriure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in </a:t>
            </a:r>
            <a:r>
              <a:rPr lang="pt-BR" sz="1200" dirty="0" err="1">
                <a:solidFill>
                  <a:srgbClr val="666666"/>
                </a:solidFill>
              </a:rPr>
              <a:t>hendrerit</a:t>
            </a:r>
            <a:r>
              <a:rPr lang="pt-BR" sz="1200" dirty="0">
                <a:solidFill>
                  <a:srgbClr val="666666"/>
                </a:solidFill>
              </a:rPr>
              <a:t> in </a:t>
            </a:r>
            <a:r>
              <a:rPr lang="pt-BR" sz="1200" dirty="0" err="1">
                <a:solidFill>
                  <a:srgbClr val="666666"/>
                </a:solidFill>
              </a:rPr>
              <a:t>vulputate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velit</a:t>
            </a:r>
            <a:r>
              <a:rPr lang="pt-BR" sz="1200" dirty="0">
                <a:solidFill>
                  <a:srgbClr val="666666"/>
                </a:solidFill>
              </a:rPr>
              <a:t> esse </a:t>
            </a:r>
            <a:r>
              <a:rPr lang="pt-BR" sz="1200" dirty="0" err="1">
                <a:solidFill>
                  <a:srgbClr val="666666"/>
                </a:solidFill>
              </a:rPr>
              <a:t>molestie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vel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illum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eu </a:t>
            </a:r>
            <a:r>
              <a:rPr lang="pt-BR" sz="1200" dirty="0" err="1">
                <a:solidFill>
                  <a:srgbClr val="666666"/>
                </a:solidFill>
              </a:rPr>
              <a:t>feugiat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nulla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facilisis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at</a:t>
            </a:r>
            <a:r>
              <a:rPr lang="pt-BR" sz="1200" dirty="0">
                <a:solidFill>
                  <a:srgbClr val="666666"/>
                </a:solidFill>
              </a:rPr>
              <a:t> vero </a:t>
            </a:r>
            <a:r>
              <a:rPr lang="pt-BR" sz="1200" dirty="0" err="1">
                <a:solidFill>
                  <a:srgbClr val="666666"/>
                </a:solidFill>
              </a:rPr>
              <a:t>eros</a:t>
            </a:r>
            <a:r>
              <a:rPr lang="pt-BR" sz="1200" dirty="0">
                <a:solidFill>
                  <a:srgbClr val="666666"/>
                </a:solidFill>
              </a:rPr>
              <a:t> et </a:t>
            </a:r>
            <a:r>
              <a:rPr lang="pt-BR" sz="1200" dirty="0" err="1">
                <a:solidFill>
                  <a:srgbClr val="666666"/>
                </a:solidFill>
              </a:rPr>
              <a:t>accumsan</a:t>
            </a:r>
            <a:r>
              <a:rPr lang="pt-BR" sz="1200" dirty="0">
                <a:solidFill>
                  <a:srgbClr val="666666"/>
                </a:solidFill>
              </a:rPr>
              <a:t> et </a:t>
            </a:r>
            <a:r>
              <a:rPr lang="pt-BR" sz="1200" dirty="0" err="1">
                <a:solidFill>
                  <a:srgbClr val="666666"/>
                </a:solidFill>
              </a:rPr>
              <a:t>iusto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odio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dignissim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qui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blandit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praesent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luptatum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zzril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delenit</a:t>
            </a:r>
            <a:r>
              <a:rPr lang="pt-BR" sz="1200" dirty="0">
                <a:solidFill>
                  <a:srgbClr val="666666"/>
                </a:solidFill>
              </a:rPr>
              <a:t> augue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te </a:t>
            </a:r>
            <a:r>
              <a:rPr lang="pt-BR" sz="1200" dirty="0" err="1">
                <a:solidFill>
                  <a:srgbClr val="666666"/>
                </a:solidFill>
              </a:rPr>
              <a:t>feugait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nulla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facilisi</a:t>
            </a:r>
            <a:r>
              <a:rPr lang="pt-BR" sz="1200" dirty="0">
                <a:solidFill>
                  <a:srgbClr val="666666"/>
                </a:solidFill>
              </a:rPr>
              <a:t>.</a:t>
            </a:r>
          </a:p>
        </p:txBody>
      </p:sp>
      <p:sp>
        <p:nvSpPr>
          <p:cNvPr id="28" name="Title 13">
            <a:extLst>
              <a:ext uri="{FF2B5EF4-FFF2-40B4-BE49-F238E27FC236}">
                <a16:creationId xmlns:a16="http://schemas.microsoft.com/office/drawing/2014/main" id="{37D5B218-C1A8-6D47-B574-60AE7D768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302" y="628822"/>
            <a:ext cx="4791603" cy="520237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30pt bold</a:t>
            </a:r>
            <a:endParaRPr lang="pt-BR" dirty="0"/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88D02264-E08F-FC2B-EF37-A7EB296A6B20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4D2F467C-30EE-1689-500A-6E8F35A1FA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0303" y="1189450"/>
            <a:ext cx="4791604" cy="519768"/>
          </a:xfrm>
        </p:spPr>
        <p:txBody>
          <a:bodyPr>
            <a:normAutofit/>
          </a:bodyPr>
          <a:lstStyle>
            <a:lvl1pPr marL="0" indent="0">
              <a:buNone/>
              <a:defRPr sz="1600" b="0" i="0" baseline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16 </a:t>
            </a:r>
            <a:r>
              <a:rPr lang="en-US" dirty="0" err="1"/>
              <a:t>pt</a:t>
            </a:r>
            <a:r>
              <a:rPr lang="en-US" dirty="0"/>
              <a:t> regular</a:t>
            </a:r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50A3F5B-7DF5-4654-209E-E77E980FBA9E}"/>
              </a:ext>
            </a:extLst>
          </p:cNvPr>
          <p:cNvSpPr/>
          <p:nvPr userDrawn="1"/>
        </p:nvSpPr>
        <p:spPr>
          <a:xfrm>
            <a:off x="6416882" y="0"/>
            <a:ext cx="5775117" cy="6858000"/>
          </a:xfrm>
          <a:prstGeom prst="rect">
            <a:avLst/>
          </a:prstGeom>
          <a:solidFill>
            <a:srgbClr val="66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D9756A9B-3D73-15C7-1B3F-245D55F816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71903" y="544286"/>
            <a:ext cx="4667795" cy="575869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b="0" i="0" baseline="0">
                <a:solidFill>
                  <a:schemeClr val="bg1">
                    <a:lumMod val="85000"/>
                  </a:schemeClr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insira uma</a:t>
            </a:r>
            <a:br>
              <a:rPr lang="pt-BR" dirty="0"/>
            </a:br>
            <a:r>
              <a:rPr lang="pt-BR" dirty="0"/>
              <a:t>imagem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C03687-0036-1668-6B2B-BB0B5BA72B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2356" y="6432517"/>
            <a:ext cx="177610" cy="2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752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B0D53A-581A-F04B-BE3D-35BCD99DC9C4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bg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bg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2D515-1FFF-C945-BB77-70AE3A3D1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350C0A2-5896-0318-4530-C737430CB0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607"/>
            <a:ext cx="177691" cy="243776"/>
          </a:xfrm>
          <a:prstGeom prst="rect">
            <a:avLst/>
          </a:prstGeom>
        </p:spPr>
      </p:pic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57F8AD57-7DB7-C3C1-4301-76A3D492D1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0463" y="3267865"/>
            <a:ext cx="3814774" cy="287334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 b="0" i="0">
                <a:solidFill>
                  <a:srgbClr val="000000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sz="1200" dirty="0">
                <a:solidFill>
                  <a:srgbClr val="666666"/>
                </a:solidFill>
              </a:rPr>
              <a:t>Corpo de texto 12pt regular</a:t>
            </a:r>
          </a:p>
          <a:p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. Ut </a:t>
            </a:r>
            <a:r>
              <a:rPr lang="pt-BR" sz="1200" dirty="0" err="1">
                <a:solidFill>
                  <a:srgbClr val="666666"/>
                </a:solidFill>
              </a:rPr>
              <a:t>wisi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enim</a:t>
            </a:r>
            <a:r>
              <a:rPr lang="pt-BR" sz="1200" dirty="0">
                <a:solidFill>
                  <a:srgbClr val="666666"/>
                </a:solidFill>
              </a:rPr>
              <a:t> ad </a:t>
            </a:r>
            <a:r>
              <a:rPr lang="pt-BR" sz="1200" dirty="0" err="1">
                <a:solidFill>
                  <a:srgbClr val="666666"/>
                </a:solidFill>
              </a:rPr>
              <a:t>minim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veniam</a:t>
            </a:r>
            <a:r>
              <a:rPr lang="pt-BR" sz="1200" dirty="0">
                <a:solidFill>
                  <a:srgbClr val="666666"/>
                </a:solidFill>
              </a:rPr>
              <a:t>, quis </a:t>
            </a:r>
            <a:r>
              <a:rPr lang="pt-BR" sz="1200" dirty="0" err="1">
                <a:solidFill>
                  <a:srgbClr val="666666"/>
                </a:solidFill>
              </a:rPr>
              <a:t>nostrud</a:t>
            </a:r>
            <a:r>
              <a:rPr lang="pt-BR" sz="1200" dirty="0">
                <a:solidFill>
                  <a:srgbClr val="666666"/>
                </a:solidFill>
              </a:rPr>
              <a:t> exerci </a:t>
            </a:r>
            <a:r>
              <a:rPr lang="pt-BR" sz="1200" dirty="0" err="1">
                <a:solidFill>
                  <a:srgbClr val="666666"/>
                </a:solidFill>
              </a:rPr>
              <a:t>tation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ullamcorper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suscipit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lobortis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nisl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aliquip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ex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commodo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.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autem </a:t>
            </a:r>
            <a:r>
              <a:rPr lang="pt-BR" sz="1200" dirty="0" err="1">
                <a:solidFill>
                  <a:srgbClr val="666666"/>
                </a:solidFill>
              </a:rPr>
              <a:t>vel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iriure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in </a:t>
            </a:r>
            <a:r>
              <a:rPr lang="pt-BR" sz="1200" dirty="0" err="1">
                <a:solidFill>
                  <a:srgbClr val="666666"/>
                </a:solidFill>
              </a:rPr>
              <a:t>hendrerit</a:t>
            </a:r>
            <a:r>
              <a:rPr lang="pt-BR" sz="1200" dirty="0">
                <a:solidFill>
                  <a:srgbClr val="666666"/>
                </a:solidFill>
              </a:rPr>
              <a:t> in </a:t>
            </a:r>
            <a:r>
              <a:rPr lang="pt-BR" sz="1200" dirty="0" err="1">
                <a:solidFill>
                  <a:srgbClr val="666666"/>
                </a:solidFill>
              </a:rPr>
              <a:t>vulputate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velit</a:t>
            </a:r>
            <a:r>
              <a:rPr lang="pt-BR" sz="1200" dirty="0">
                <a:solidFill>
                  <a:srgbClr val="666666"/>
                </a:solidFill>
              </a:rPr>
              <a:t> esse </a:t>
            </a:r>
            <a:r>
              <a:rPr lang="pt-BR" sz="1200" dirty="0" err="1">
                <a:solidFill>
                  <a:srgbClr val="666666"/>
                </a:solidFill>
              </a:rPr>
              <a:t>molestie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vel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illum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eu </a:t>
            </a:r>
            <a:r>
              <a:rPr lang="pt-BR" sz="1200" dirty="0" err="1">
                <a:solidFill>
                  <a:srgbClr val="666666"/>
                </a:solidFill>
              </a:rPr>
              <a:t>feugiat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nulla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facilisis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at</a:t>
            </a:r>
            <a:r>
              <a:rPr lang="pt-BR" sz="1200" dirty="0">
                <a:solidFill>
                  <a:srgbClr val="666666"/>
                </a:solidFill>
              </a:rPr>
              <a:t> vero </a:t>
            </a:r>
            <a:r>
              <a:rPr lang="pt-BR" sz="1200" dirty="0" err="1">
                <a:solidFill>
                  <a:srgbClr val="666666"/>
                </a:solidFill>
              </a:rPr>
              <a:t>eros</a:t>
            </a:r>
            <a:r>
              <a:rPr lang="pt-BR" sz="1200" dirty="0">
                <a:solidFill>
                  <a:srgbClr val="666666"/>
                </a:solidFill>
              </a:rPr>
              <a:t> et </a:t>
            </a:r>
            <a:r>
              <a:rPr lang="pt-BR" sz="1200" dirty="0" err="1">
                <a:solidFill>
                  <a:srgbClr val="666666"/>
                </a:solidFill>
              </a:rPr>
              <a:t>accumsan</a:t>
            </a:r>
            <a:r>
              <a:rPr lang="pt-BR" sz="1200" dirty="0">
                <a:solidFill>
                  <a:srgbClr val="666666"/>
                </a:solidFill>
              </a:rPr>
              <a:t> et </a:t>
            </a:r>
            <a:r>
              <a:rPr lang="pt-BR" sz="1200" dirty="0" err="1">
                <a:solidFill>
                  <a:srgbClr val="666666"/>
                </a:solidFill>
              </a:rPr>
              <a:t>iusto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odio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dignissim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qui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blandit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praesent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luptatum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zzril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delenit</a:t>
            </a:r>
            <a:r>
              <a:rPr lang="pt-BR" sz="1200" dirty="0">
                <a:solidFill>
                  <a:srgbClr val="666666"/>
                </a:solidFill>
              </a:rPr>
              <a:t> augue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te </a:t>
            </a:r>
            <a:r>
              <a:rPr lang="pt-BR" sz="1200" dirty="0" err="1">
                <a:solidFill>
                  <a:srgbClr val="666666"/>
                </a:solidFill>
              </a:rPr>
              <a:t>feugait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nulla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facilisi</a:t>
            </a:r>
            <a:r>
              <a:rPr lang="pt-BR" sz="1200" dirty="0">
                <a:solidFill>
                  <a:srgbClr val="666666"/>
                </a:solidFill>
              </a:rPr>
              <a:t>.</a:t>
            </a:r>
          </a:p>
        </p:txBody>
      </p:sp>
      <p:sp>
        <p:nvSpPr>
          <p:cNvPr id="28" name="Title 13">
            <a:extLst>
              <a:ext uri="{FF2B5EF4-FFF2-40B4-BE49-F238E27FC236}">
                <a16:creationId xmlns:a16="http://schemas.microsoft.com/office/drawing/2014/main" id="{37D5B218-C1A8-6D47-B574-60AE7D768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302" y="628822"/>
            <a:ext cx="4791603" cy="520237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30pt bold</a:t>
            </a:r>
            <a:endParaRPr lang="pt-BR" dirty="0"/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88D02264-E08F-FC2B-EF37-A7EB296A6B20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4D2F467C-30EE-1689-500A-6E8F35A1FA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0303" y="1189450"/>
            <a:ext cx="4791604" cy="519768"/>
          </a:xfrm>
        </p:spPr>
        <p:txBody>
          <a:bodyPr>
            <a:normAutofit/>
          </a:bodyPr>
          <a:lstStyle>
            <a:lvl1pPr marL="0" indent="0">
              <a:buNone/>
              <a:defRPr sz="1600" b="0" i="0" baseline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16 </a:t>
            </a:r>
            <a:r>
              <a:rPr lang="en-US" dirty="0" err="1"/>
              <a:t>pt</a:t>
            </a:r>
            <a:r>
              <a:rPr lang="en-US" dirty="0"/>
              <a:t> regular</a:t>
            </a:r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50A3F5B-7DF5-4654-209E-E77E980FBA9E}"/>
              </a:ext>
            </a:extLst>
          </p:cNvPr>
          <p:cNvSpPr/>
          <p:nvPr userDrawn="1"/>
        </p:nvSpPr>
        <p:spPr>
          <a:xfrm>
            <a:off x="6416882" y="0"/>
            <a:ext cx="5775117" cy="6858000"/>
          </a:xfrm>
          <a:prstGeom prst="rect">
            <a:avLst/>
          </a:prstGeom>
          <a:solidFill>
            <a:srgbClr val="81D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D9756A9B-3D73-15C7-1B3F-245D55F816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71903" y="544286"/>
            <a:ext cx="4667795" cy="575869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b="0" i="0" baseline="0">
                <a:solidFill>
                  <a:schemeClr val="bg1">
                    <a:lumMod val="85000"/>
                  </a:schemeClr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insira uma</a:t>
            </a:r>
            <a:br>
              <a:rPr lang="pt-BR" dirty="0"/>
            </a:br>
            <a:r>
              <a:rPr lang="pt-BR" dirty="0"/>
              <a:t>imagem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C03687-0036-1668-6B2B-BB0B5BA72B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2356" y="6432517"/>
            <a:ext cx="177610" cy="2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456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údo com Le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iagram, venn diagram&#10;&#10;Description automatically generated with medium confidence">
            <a:extLst>
              <a:ext uri="{FF2B5EF4-FFF2-40B4-BE49-F238E27FC236}">
                <a16:creationId xmlns:a16="http://schemas.microsoft.com/office/drawing/2014/main" id="{18C6A90E-A39B-F03D-B44A-400612C011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2600" y="0"/>
            <a:ext cx="2819400" cy="6858000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727404E5-ED9F-9777-32BC-BB7123969FA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48026" y="0"/>
            <a:ext cx="4855644" cy="685799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b="0" i="0" baseline="0">
                <a:solidFill>
                  <a:schemeClr val="bg1">
                    <a:lumMod val="85000"/>
                  </a:schemeClr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insira uma</a:t>
            </a:r>
            <a:br>
              <a:rPr lang="pt-BR" dirty="0"/>
            </a:br>
            <a:r>
              <a:rPr lang="pt-BR" dirty="0"/>
              <a:t>imagem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77576-3238-0903-3887-A252FD8C314B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0B6138-2352-0EF6-89F0-BC6DD85892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C31A50D6-AFD0-A4E5-FA3E-BD855B35B4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0463" y="3267865"/>
            <a:ext cx="3814774" cy="287334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 b="0" i="0">
                <a:solidFill>
                  <a:srgbClr val="000000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sz="1200" dirty="0">
                <a:solidFill>
                  <a:srgbClr val="666666"/>
                </a:solidFill>
              </a:rPr>
              <a:t>Corpo de texto 12pt regular</a:t>
            </a:r>
          </a:p>
          <a:p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. Ut </a:t>
            </a:r>
            <a:r>
              <a:rPr lang="pt-BR" sz="1200" dirty="0" err="1">
                <a:solidFill>
                  <a:srgbClr val="666666"/>
                </a:solidFill>
              </a:rPr>
              <a:t>wisi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enim</a:t>
            </a:r>
            <a:r>
              <a:rPr lang="pt-BR" sz="1200" dirty="0">
                <a:solidFill>
                  <a:srgbClr val="666666"/>
                </a:solidFill>
              </a:rPr>
              <a:t> ad </a:t>
            </a:r>
            <a:r>
              <a:rPr lang="pt-BR" sz="1200" dirty="0" err="1">
                <a:solidFill>
                  <a:srgbClr val="666666"/>
                </a:solidFill>
              </a:rPr>
              <a:t>minim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veniam</a:t>
            </a:r>
            <a:r>
              <a:rPr lang="pt-BR" sz="1200" dirty="0">
                <a:solidFill>
                  <a:srgbClr val="666666"/>
                </a:solidFill>
              </a:rPr>
              <a:t>, quis </a:t>
            </a:r>
            <a:r>
              <a:rPr lang="pt-BR" sz="1200" dirty="0" err="1">
                <a:solidFill>
                  <a:srgbClr val="666666"/>
                </a:solidFill>
              </a:rPr>
              <a:t>nostrud</a:t>
            </a:r>
            <a:r>
              <a:rPr lang="pt-BR" sz="1200" dirty="0">
                <a:solidFill>
                  <a:srgbClr val="666666"/>
                </a:solidFill>
              </a:rPr>
              <a:t> exerci </a:t>
            </a:r>
            <a:r>
              <a:rPr lang="pt-BR" sz="1200" dirty="0" err="1">
                <a:solidFill>
                  <a:srgbClr val="666666"/>
                </a:solidFill>
              </a:rPr>
              <a:t>tation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ullamcorper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suscipit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lobortis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nisl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aliquip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ex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commodo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.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autem </a:t>
            </a:r>
            <a:r>
              <a:rPr lang="pt-BR" sz="1200" dirty="0" err="1">
                <a:solidFill>
                  <a:srgbClr val="666666"/>
                </a:solidFill>
              </a:rPr>
              <a:t>vel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iriure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in </a:t>
            </a:r>
            <a:r>
              <a:rPr lang="pt-BR" sz="1200" dirty="0" err="1">
                <a:solidFill>
                  <a:srgbClr val="666666"/>
                </a:solidFill>
              </a:rPr>
              <a:t>hendrerit</a:t>
            </a:r>
            <a:r>
              <a:rPr lang="pt-BR" sz="1200" dirty="0">
                <a:solidFill>
                  <a:srgbClr val="666666"/>
                </a:solidFill>
              </a:rPr>
              <a:t> in </a:t>
            </a:r>
            <a:r>
              <a:rPr lang="pt-BR" sz="1200" dirty="0" err="1">
                <a:solidFill>
                  <a:srgbClr val="666666"/>
                </a:solidFill>
              </a:rPr>
              <a:t>vulputate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velit</a:t>
            </a:r>
            <a:r>
              <a:rPr lang="pt-BR" sz="1200" dirty="0">
                <a:solidFill>
                  <a:srgbClr val="666666"/>
                </a:solidFill>
              </a:rPr>
              <a:t> esse </a:t>
            </a:r>
            <a:r>
              <a:rPr lang="pt-BR" sz="1200" dirty="0" err="1">
                <a:solidFill>
                  <a:srgbClr val="666666"/>
                </a:solidFill>
              </a:rPr>
              <a:t>molestie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vel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illum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eu </a:t>
            </a:r>
            <a:r>
              <a:rPr lang="pt-BR" sz="1200" dirty="0" err="1">
                <a:solidFill>
                  <a:srgbClr val="666666"/>
                </a:solidFill>
              </a:rPr>
              <a:t>feugiat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nulla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facilisis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at</a:t>
            </a:r>
            <a:r>
              <a:rPr lang="pt-BR" sz="1200" dirty="0">
                <a:solidFill>
                  <a:srgbClr val="666666"/>
                </a:solidFill>
              </a:rPr>
              <a:t> vero </a:t>
            </a:r>
            <a:r>
              <a:rPr lang="pt-BR" sz="1200" dirty="0" err="1">
                <a:solidFill>
                  <a:srgbClr val="666666"/>
                </a:solidFill>
              </a:rPr>
              <a:t>eros</a:t>
            </a:r>
            <a:r>
              <a:rPr lang="pt-BR" sz="1200" dirty="0">
                <a:solidFill>
                  <a:srgbClr val="666666"/>
                </a:solidFill>
              </a:rPr>
              <a:t> et </a:t>
            </a:r>
            <a:r>
              <a:rPr lang="pt-BR" sz="1200" dirty="0" err="1">
                <a:solidFill>
                  <a:srgbClr val="666666"/>
                </a:solidFill>
              </a:rPr>
              <a:t>accumsan</a:t>
            </a:r>
            <a:r>
              <a:rPr lang="pt-BR" sz="1200" dirty="0">
                <a:solidFill>
                  <a:srgbClr val="666666"/>
                </a:solidFill>
              </a:rPr>
              <a:t> et </a:t>
            </a:r>
            <a:r>
              <a:rPr lang="pt-BR" sz="1200" dirty="0" err="1">
                <a:solidFill>
                  <a:srgbClr val="666666"/>
                </a:solidFill>
              </a:rPr>
              <a:t>iusto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odio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dignissim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qui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blandit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praesent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luptatum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zzril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delenit</a:t>
            </a:r>
            <a:r>
              <a:rPr lang="pt-BR" sz="1200" dirty="0">
                <a:solidFill>
                  <a:srgbClr val="666666"/>
                </a:solidFill>
              </a:rPr>
              <a:t> augue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te </a:t>
            </a:r>
            <a:r>
              <a:rPr lang="pt-BR" sz="1200" dirty="0" err="1">
                <a:solidFill>
                  <a:srgbClr val="666666"/>
                </a:solidFill>
              </a:rPr>
              <a:t>feugait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nulla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facilisi</a:t>
            </a:r>
            <a:r>
              <a:rPr lang="pt-BR" sz="1200" dirty="0">
                <a:solidFill>
                  <a:srgbClr val="666666"/>
                </a:solidFill>
              </a:rPr>
              <a:t>.</a:t>
            </a:r>
          </a:p>
        </p:txBody>
      </p:sp>
      <p:sp>
        <p:nvSpPr>
          <p:cNvPr id="16" name="Title 13">
            <a:extLst>
              <a:ext uri="{FF2B5EF4-FFF2-40B4-BE49-F238E27FC236}">
                <a16:creationId xmlns:a16="http://schemas.microsoft.com/office/drawing/2014/main" id="{8DFE856F-6250-DD9A-5D14-D940F32144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303" y="628822"/>
            <a:ext cx="3824934" cy="520237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30pt bold</a:t>
            </a:r>
            <a:endParaRPr lang="pt-BR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B994CE3-2A03-F2CD-1352-0D5489DF32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0303" y="1189450"/>
            <a:ext cx="3824934" cy="519768"/>
          </a:xfrm>
        </p:spPr>
        <p:txBody>
          <a:bodyPr>
            <a:normAutofit/>
          </a:bodyPr>
          <a:lstStyle>
            <a:lvl1pPr marL="0" indent="0">
              <a:buNone/>
              <a:defRPr sz="1600" b="0" i="0" baseline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16 </a:t>
            </a:r>
            <a:r>
              <a:rPr lang="en-US" dirty="0" err="1"/>
              <a:t>pt</a:t>
            </a:r>
            <a:r>
              <a:rPr lang="en-US" dirty="0"/>
              <a:t> regular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70985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údo com Legenda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7E77576-3238-0903-3887-A252FD8C314B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0B6138-2352-0EF6-89F0-BC6DD85892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16" name="Title 13">
            <a:extLst>
              <a:ext uri="{FF2B5EF4-FFF2-40B4-BE49-F238E27FC236}">
                <a16:creationId xmlns:a16="http://schemas.microsoft.com/office/drawing/2014/main" id="{8DFE856F-6250-DD9A-5D14-D940F32144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303" y="2294161"/>
            <a:ext cx="3824934" cy="2632253"/>
          </a:xfrm>
        </p:spPr>
        <p:txBody>
          <a:bodyPr anchor="b">
            <a:normAutofit/>
          </a:bodyPr>
          <a:lstStyle>
            <a:lvl1pPr>
              <a:defRPr sz="4400" b="0" i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44pt bold</a:t>
            </a:r>
            <a:endParaRPr lang="pt-BR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B994CE3-2A03-F2CD-1352-0D5489DF32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0303" y="5170005"/>
            <a:ext cx="3824934" cy="1507378"/>
          </a:xfrm>
        </p:spPr>
        <p:txBody>
          <a:bodyPr>
            <a:normAutofit/>
          </a:bodyPr>
          <a:lstStyle>
            <a:lvl1pPr marL="0" indent="0">
              <a:buNone/>
              <a:defRPr sz="1600" b="0" i="0" baseline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16 </a:t>
            </a:r>
            <a:r>
              <a:rPr lang="en-US" dirty="0" err="1"/>
              <a:t>pt</a:t>
            </a:r>
            <a:r>
              <a:rPr lang="en-US" dirty="0"/>
              <a:t> regular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12514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D163DC-8E7D-3898-2235-C5BB12C6054F}"/>
              </a:ext>
            </a:extLst>
          </p:cNvPr>
          <p:cNvSpPr/>
          <p:nvPr userDrawn="1"/>
        </p:nvSpPr>
        <p:spPr>
          <a:xfrm>
            <a:off x="0" y="2476500"/>
            <a:ext cx="12192000" cy="4381500"/>
          </a:xfrm>
          <a:prstGeom prst="rect">
            <a:avLst/>
          </a:prstGeom>
          <a:solidFill>
            <a:srgbClr val="B2D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2D515-1FFF-C945-BB77-70AE3A3D1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12" name="Title 13">
            <a:extLst>
              <a:ext uri="{FF2B5EF4-FFF2-40B4-BE49-F238E27FC236}">
                <a16:creationId xmlns:a16="http://schemas.microsoft.com/office/drawing/2014/main" id="{B89E300C-4393-4A76-BFFE-06FFAA1445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303" y="629328"/>
            <a:ext cx="4282996" cy="1301072"/>
          </a:xfrm>
        </p:spPr>
        <p:txBody>
          <a:bodyPr anchor="t">
            <a:noAutofit/>
          </a:bodyPr>
          <a:lstStyle>
            <a:lvl1pPr>
              <a:defRPr sz="3000" b="0" i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longo</a:t>
            </a:r>
            <a:r>
              <a:rPr lang="en-US" dirty="0"/>
              <a:t> de </a:t>
            </a:r>
            <a:r>
              <a:rPr lang="en-US" dirty="0" err="1"/>
              <a:t>até</a:t>
            </a:r>
            <a:r>
              <a:rPr lang="en-US" dirty="0"/>
              <a:t> 3 </a:t>
            </a:r>
            <a:r>
              <a:rPr lang="en-US" dirty="0" err="1"/>
              <a:t>linhas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30pt bold</a:t>
            </a:r>
            <a:endParaRPr lang="pt-BR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94558542-312E-0E3A-E977-B06282005F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3299" y="3917337"/>
            <a:ext cx="6927699" cy="303137"/>
          </a:xfrm>
        </p:spPr>
        <p:txBody>
          <a:bodyPr numCol="2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solidFill>
                  <a:schemeClr val="tx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sz="1200" dirty="0">
                <a:solidFill>
                  <a:srgbClr val="666666"/>
                </a:solidFill>
              </a:rPr>
              <a:t>Corpo de texto 12pt regular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30CB45A-3892-22B8-96EA-FE13326B71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3300" y="4220474"/>
            <a:ext cx="6927699" cy="1470909"/>
          </a:xfrm>
        </p:spPr>
        <p:txBody>
          <a:bodyPr numCol="2" spcCol="468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solidFill>
                  <a:schemeClr val="tx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. Ut </a:t>
            </a:r>
            <a:r>
              <a:rPr lang="pt-BR" sz="1200" dirty="0" err="1">
                <a:solidFill>
                  <a:srgbClr val="666666"/>
                </a:solidFill>
              </a:rPr>
              <a:t>wisi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enim</a:t>
            </a:r>
            <a:r>
              <a:rPr lang="pt-BR" sz="1200" dirty="0">
                <a:solidFill>
                  <a:srgbClr val="666666"/>
                </a:solidFill>
              </a:rPr>
              <a:t> ad </a:t>
            </a:r>
            <a:r>
              <a:rPr lang="pt-BR" sz="1200" dirty="0" err="1">
                <a:solidFill>
                  <a:srgbClr val="666666"/>
                </a:solidFill>
              </a:rPr>
              <a:t>minim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veniam</a:t>
            </a:r>
            <a:r>
              <a:rPr lang="pt-BR" sz="1200" dirty="0">
                <a:solidFill>
                  <a:srgbClr val="666666"/>
                </a:solidFill>
              </a:rPr>
              <a:t>, quis </a:t>
            </a:r>
            <a:r>
              <a:rPr lang="pt-BR" sz="1200" dirty="0" err="1">
                <a:solidFill>
                  <a:srgbClr val="666666"/>
                </a:solidFill>
              </a:rPr>
              <a:t>nostrud</a:t>
            </a:r>
            <a:r>
              <a:rPr lang="pt-BR" sz="1200" dirty="0">
                <a:solidFill>
                  <a:srgbClr val="666666"/>
                </a:solidFill>
              </a:rPr>
              <a:t> exerci </a:t>
            </a:r>
            <a:r>
              <a:rPr lang="pt-BR" sz="1200" dirty="0" err="1">
                <a:solidFill>
                  <a:srgbClr val="666666"/>
                </a:solidFill>
              </a:rPr>
              <a:t>tation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ullamcorper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suscipit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lobortis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nisl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aliquip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ex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commodo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.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autem </a:t>
            </a:r>
            <a:r>
              <a:rPr lang="pt-BR" sz="1200" dirty="0" err="1">
                <a:solidFill>
                  <a:srgbClr val="666666"/>
                </a:solidFill>
              </a:rPr>
              <a:t>vel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eum</a:t>
            </a:r>
            <a:r>
              <a:rPr lang="pt-BR" sz="1200" dirty="0">
                <a:solidFill>
                  <a:srgbClr val="666666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. Ut </a:t>
            </a:r>
            <a:r>
              <a:rPr lang="pt-BR" sz="1200" dirty="0" err="1">
                <a:solidFill>
                  <a:srgbClr val="666666"/>
                </a:solidFill>
              </a:rPr>
              <a:t>wisi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enim</a:t>
            </a:r>
            <a:r>
              <a:rPr lang="pt-BR" sz="1200" dirty="0">
                <a:solidFill>
                  <a:srgbClr val="666666"/>
                </a:solidFill>
              </a:rPr>
              <a:t> ad </a:t>
            </a:r>
            <a:r>
              <a:rPr lang="pt-BR" sz="1200" dirty="0" err="1">
                <a:solidFill>
                  <a:srgbClr val="666666"/>
                </a:solidFill>
              </a:rPr>
              <a:t>minim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veniam</a:t>
            </a:r>
            <a:r>
              <a:rPr lang="pt-BR" sz="1200" dirty="0">
                <a:solidFill>
                  <a:srgbClr val="666666"/>
                </a:solidFill>
              </a:rPr>
              <a:t>, quis </a:t>
            </a:r>
            <a:r>
              <a:rPr lang="pt-BR" sz="1200" dirty="0" err="1">
                <a:solidFill>
                  <a:srgbClr val="666666"/>
                </a:solidFill>
              </a:rPr>
              <a:t>nostrud</a:t>
            </a:r>
            <a:r>
              <a:rPr lang="pt-BR" sz="1200" dirty="0">
                <a:solidFill>
                  <a:srgbClr val="666666"/>
                </a:solidFill>
              </a:rPr>
              <a:t> exerci </a:t>
            </a:r>
            <a:r>
              <a:rPr lang="pt-BR" sz="1200" dirty="0" err="1">
                <a:solidFill>
                  <a:srgbClr val="666666"/>
                </a:solidFill>
              </a:rPr>
              <a:t>tation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ullamcorper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suscipit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lobortis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nisl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aliquip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ex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commodo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.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autem </a:t>
            </a:r>
            <a:r>
              <a:rPr lang="pt-BR" sz="1200" dirty="0" err="1">
                <a:solidFill>
                  <a:srgbClr val="666666"/>
                </a:solidFill>
              </a:rPr>
              <a:t>vel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eum</a:t>
            </a:r>
            <a:r>
              <a:rPr lang="pt-BR" sz="1200" dirty="0">
                <a:solidFill>
                  <a:srgbClr val="666666"/>
                </a:solidFill>
              </a:rPr>
              <a:t>.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E696FBA7-74F8-1BE0-238B-A683C0FF45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0302" y="3124200"/>
            <a:ext cx="3679707" cy="37338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Vivo Type" panose="02000500000000020000" pitchFamily="2" charset="77"/>
              </a:defRPr>
            </a:lvl1pPr>
          </a:lstStyle>
          <a:p>
            <a:endParaRPr lang="en-BR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A8792057-1C8A-E781-577B-9C3D2D2728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12293" y="629328"/>
            <a:ext cx="3679707" cy="249487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Vivo Type" panose="02000500000000020000" pitchFamily="2" charset="77"/>
              </a:defRPr>
            </a:lvl1pPr>
          </a:lstStyle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6032806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rgbClr val="B2D6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B0D53A-581A-F04B-BE3D-35BCD99DC9C4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2D515-1FFF-C945-BB77-70AE3A3D1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12" name="Title 13">
            <a:extLst>
              <a:ext uri="{FF2B5EF4-FFF2-40B4-BE49-F238E27FC236}">
                <a16:creationId xmlns:a16="http://schemas.microsoft.com/office/drawing/2014/main" id="{B89E300C-4393-4A76-BFFE-06FFAA1445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461" y="629327"/>
            <a:ext cx="3750230" cy="1368805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longo</a:t>
            </a:r>
            <a:r>
              <a:rPr lang="en-US" dirty="0"/>
              <a:t> de </a:t>
            </a:r>
            <a:r>
              <a:rPr lang="en-US" dirty="0" err="1"/>
              <a:t>até</a:t>
            </a:r>
            <a:r>
              <a:rPr lang="en-US" dirty="0"/>
              <a:t> 4 </a:t>
            </a:r>
            <a:r>
              <a:rPr lang="en-US" dirty="0" err="1"/>
              <a:t>linhas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30pt bold</a:t>
            </a:r>
            <a:endParaRPr lang="pt-BR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3E5E8C41-0448-CBE3-6E69-B594F0B653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1463" y="3510844"/>
            <a:ext cx="3048404" cy="26477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14 </a:t>
            </a:r>
            <a:r>
              <a:rPr lang="en-US" dirty="0" err="1"/>
              <a:t>pt</a:t>
            </a:r>
            <a:r>
              <a:rPr lang="en-US" dirty="0"/>
              <a:t> regular</a:t>
            </a:r>
            <a:endParaRPr lang="pt-BR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FAABF63-7155-E0C6-5835-D452AE38F8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64498" y="0"/>
            <a:ext cx="4127501" cy="55880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Vivo Type" panose="02000500000000020000" pitchFamily="2" charset="77"/>
              </a:defRPr>
            </a:lvl1pPr>
          </a:lstStyle>
          <a:p>
            <a:endParaRPr lang="en-BR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96D1DA3-F5C6-57D1-177D-B8EC152223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91692" y="3510844"/>
            <a:ext cx="3048404" cy="26477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14 </a:t>
            </a:r>
            <a:r>
              <a:rPr lang="en-US" dirty="0" err="1"/>
              <a:t>pt</a:t>
            </a:r>
            <a:r>
              <a:rPr lang="en-US" dirty="0"/>
              <a:t> regular</a:t>
            </a:r>
            <a:endParaRPr lang="pt-BR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CC1C310-1249-AD6D-4F5F-2A7EDCDB0D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461" y="2705100"/>
            <a:ext cx="642056" cy="64205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E947423-2381-23AA-C6E5-758220BC24B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9113" y="2624263"/>
            <a:ext cx="756760" cy="75676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35592F8-427B-127E-BCF3-36BD4CAE48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1108" y="3894138"/>
            <a:ext cx="3048404" cy="169386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  <a:endParaRPr lang="en-BR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246CC058-A98A-9969-1C24-737797083D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91159" y="3894138"/>
            <a:ext cx="3048404" cy="169386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095426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3">
            <a:extLst>
              <a:ext uri="{FF2B5EF4-FFF2-40B4-BE49-F238E27FC236}">
                <a16:creationId xmlns:a16="http://schemas.microsoft.com/office/drawing/2014/main" id="{7C2E432E-2821-AFE4-50D7-154EB65BC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885" y="3168881"/>
            <a:ext cx="4791604" cy="939480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da </a:t>
            </a:r>
            <a:r>
              <a:rPr lang="en-US" dirty="0" err="1"/>
              <a:t>apresentação</a:t>
            </a:r>
            <a:br>
              <a:rPr lang="en-US" dirty="0"/>
            </a:br>
            <a:r>
              <a:rPr lang="en-US" dirty="0" err="1"/>
              <a:t>em</a:t>
            </a:r>
            <a:r>
              <a:rPr lang="en-US" dirty="0"/>
              <a:t> 30 </a:t>
            </a:r>
            <a:r>
              <a:rPr lang="en-US" dirty="0" err="1"/>
              <a:t>pt</a:t>
            </a:r>
            <a:r>
              <a:rPr lang="en-US" dirty="0"/>
              <a:t> Regular</a:t>
            </a:r>
            <a:endParaRPr lang="pt-BR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B33DB038-DDA3-6196-4820-B8420499A6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1826" y="5867068"/>
            <a:ext cx="4792663" cy="263104"/>
          </a:xfrm>
        </p:spPr>
        <p:txBody>
          <a:bodyPr>
            <a:normAutofit/>
          </a:bodyPr>
          <a:lstStyle>
            <a:lvl1pPr marL="0" indent="0">
              <a:buNone/>
              <a:defRPr sz="1100" b="0" i="0" baseline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DIRETORIA DE IMAGEM E COMUNICAÇÃO</a:t>
            </a:r>
            <a:endParaRPr lang="pt-BR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47E73660-9151-EDD0-1D92-94706C89F4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1825" y="6153528"/>
            <a:ext cx="4792663" cy="263104"/>
          </a:xfrm>
        </p:spPr>
        <p:txBody>
          <a:bodyPr>
            <a:normAutofit/>
          </a:bodyPr>
          <a:lstStyle>
            <a:lvl1pPr marL="0" indent="0">
              <a:buNone/>
              <a:defRPr sz="1100" b="0" i="0" baseline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12/14/22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1F0230B-0AF4-3A14-7A64-54B985FFC3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746" y="622932"/>
            <a:ext cx="1584359" cy="59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B0D53A-581A-F04B-BE3D-35BCD99DC9C4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2D515-1FFF-C945-BB77-70AE3A3D1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19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600302" y="3233120"/>
            <a:ext cx="11057784" cy="2558080"/>
          </a:xfrm>
        </p:spPr>
        <p:txBody>
          <a:bodyPr numCol="3" spcCol="468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. Ut </a:t>
            </a:r>
            <a:r>
              <a:rPr lang="pt-BR" sz="1200" dirty="0" err="1">
                <a:solidFill>
                  <a:srgbClr val="666666"/>
                </a:solidFill>
              </a:rPr>
              <a:t>wisi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enim</a:t>
            </a:r>
            <a:r>
              <a:rPr lang="pt-BR" sz="1200" dirty="0">
                <a:solidFill>
                  <a:srgbClr val="666666"/>
                </a:solidFill>
              </a:rPr>
              <a:t> ad </a:t>
            </a:r>
            <a:r>
              <a:rPr lang="pt-BR" sz="1200" dirty="0" err="1">
                <a:solidFill>
                  <a:srgbClr val="666666"/>
                </a:solidFill>
              </a:rPr>
              <a:t>minim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veniam</a:t>
            </a:r>
            <a:r>
              <a:rPr lang="pt-BR" sz="1200" dirty="0">
                <a:solidFill>
                  <a:srgbClr val="666666"/>
                </a:solidFill>
              </a:rPr>
              <a:t>, quis </a:t>
            </a:r>
            <a:r>
              <a:rPr lang="pt-BR" sz="1200" dirty="0" err="1">
                <a:solidFill>
                  <a:srgbClr val="666666"/>
                </a:solidFill>
              </a:rPr>
              <a:t>nostrud</a:t>
            </a:r>
            <a:r>
              <a:rPr lang="pt-BR" sz="1200" dirty="0">
                <a:solidFill>
                  <a:srgbClr val="666666"/>
                </a:solidFill>
              </a:rPr>
              <a:t> exerci </a:t>
            </a:r>
            <a:r>
              <a:rPr lang="pt-BR" sz="1200" dirty="0" err="1">
                <a:solidFill>
                  <a:srgbClr val="666666"/>
                </a:solidFill>
              </a:rPr>
              <a:t>tation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ullamcorper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suscipit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lobortis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nisl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aliquip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ex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commodo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.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autem </a:t>
            </a:r>
            <a:r>
              <a:rPr lang="pt-BR" sz="1200" dirty="0" err="1">
                <a:solidFill>
                  <a:srgbClr val="666666"/>
                </a:solidFill>
              </a:rPr>
              <a:t>vel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iriure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in </a:t>
            </a:r>
            <a:r>
              <a:rPr lang="pt-BR" sz="1200" dirty="0" err="1">
                <a:solidFill>
                  <a:srgbClr val="666666"/>
                </a:solidFill>
              </a:rPr>
              <a:t>hendrerit</a:t>
            </a:r>
            <a:r>
              <a:rPr lang="pt-BR" sz="1200" dirty="0">
                <a:solidFill>
                  <a:srgbClr val="666666"/>
                </a:solidFill>
              </a:rPr>
              <a:t> in </a:t>
            </a:r>
            <a:r>
              <a:rPr lang="pt-BR" sz="1200" dirty="0" err="1">
                <a:solidFill>
                  <a:srgbClr val="666666"/>
                </a:solidFill>
              </a:rPr>
              <a:t>vulputate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velit</a:t>
            </a:r>
            <a:r>
              <a:rPr lang="pt-BR" sz="1200" dirty="0">
                <a:solidFill>
                  <a:srgbClr val="666666"/>
                </a:solidFill>
              </a:rPr>
              <a:t> esse </a:t>
            </a:r>
            <a:r>
              <a:rPr lang="pt-BR" sz="1200" dirty="0" err="1">
                <a:solidFill>
                  <a:srgbClr val="666666"/>
                </a:solidFill>
              </a:rPr>
              <a:t>molestie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vel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illum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eu </a:t>
            </a:r>
            <a:r>
              <a:rPr lang="pt-BR" sz="1200" dirty="0" err="1">
                <a:solidFill>
                  <a:srgbClr val="666666"/>
                </a:solidFill>
              </a:rPr>
              <a:t>feugiat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nulla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facilisis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at</a:t>
            </a:r>
            <a:r>
              <a:rPr lang="pt-BR" sz="1200" dirty="0">
                <a:solidFill>
                  <a:srgbClr val="666666"/>
                </a:solidFill>
              </a:rPr>
              <a:t> vero </a:t>
            </a:r>
            <a:r>
              <a:rPr lang="pt-BR" sz="1200" dirty="0" err="1">
                <a:solidFill>
                  <a:srgbClr val="666666"/>
                </a:solidFill>
              </a:rPr>
              <a:t>eros</a:t>
            </a:r>
            <a:r>
              <a:rPr lang="pt-BR" sz="1200" dirty="0">
                <a:solidFill>
                  <a:srgbClr val="666666"/>
                </a:solidFill>
              </a:rPr>
              <a:t> et </a:t>
            </a:r>
            <a:r>
              <a:rPr lang="pt-BR" sz="1200" dirty="0" err="1">
                <a:solidFill>
                  <a:srgbClr val="666666"/>
                </a:solidFill>
              </a:rPr>
              <a:t>accumsan</a:t>
            </a:r>
            <a:r>
              <a:rPr lang="pt-BR" sz="1200" dirty="0">
                <a:solidFill>
                  <a:srgbClr val="666666"/>
                </a:solidFill>
              </a:rPr>
              <a:t> et </a:t>
            </a:r>
            <a:r>
              <a:rPr lang="pt-BR" sz="1200" dirty="0" err="1">
                <a:solidFill>
                  <a:srgbClr val="666666"/>
                </a:solidFill>
              </a:rPr>
              <a:t>iusto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odio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dignissim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qui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blandit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praesent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luptatum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zzril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delenit</a:t>
            </a:r>
            <a:r>
              <a:rPr lang="pt-BR" sz="1200" dirty="0">
                <a:solidFill>
                  <a:srgbClr val="666666"/>
                </a:solidFill>
              </a:rPr>
              <a:t> augue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te </a:t>
            </a:r>
            <a:r>
              <a:rPr lang="pt-BR" sz="1200" dirty="0" err="1">
                <a:solidFill>
                  <a:srgbClr val="666666"/>
                </a:solidFill>
              </a:rPr>
              <a:t>feugait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nulla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facilisi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ubit</a:t>
            </a:r>
            <a:r>
              <a:rPr lang="pt-BR" sz="1200" dirty="0">
                <a:solidFill>
                  <a:srgbClr val="666666"/>
                </a:solidFill>
              </a:rPr>
              <a:t>.</a:t>
            </a:r>
          </a:p>
          <a:p>
            <a:endParaRPr lang="pt-BR" sz="1200" dirty="0">
              <a:solidFill>
                <a:srgbClr val="66666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. Ut </a:t>
            </a:r>
            <a:r>
              <a:rPr lang="pt-BR" sz="1200" dirty="0" err="1">
                <a:solidFill>
                  <a:srgbClr val="666666"/>
                </a:solidFill>
              </a:rPr>
              <a:t>wisi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enim</a:t>
            </a:r>
            <a:r>
              <a:rPr lang="pt-BR" sz="1200" dirty="0">
                <a:solidFill>
                  <a:srgbClr val="666666"/>
                </a:solidFill>
              </a:rPr>
              <a:t> ad </a:t>
            </a:r>
            <a:r>
              <a:rPr lang="pt-BR" sz="1200" dirty="0" err="1">
                <a:solidFill>
                  <a:srgbClr val="666666"/>
                </a:solidFill>
              </a:rPr>
              <a:t>minim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veniam</a:t>
            </a:r>
            <a:r>
              <a:rPr lang="pt-BR" sz="1200" dirty="0">
                <a:solidFill>
                  <a:srgbClr val="666666"/>
                </a:solidFill>
              </a:rPr>
              <a:t>, quis </a:t>
            </a:r>
            <a:r>
              <a:rPr lang="pt-BR" sz="1200" dirty="0" err="1">
                <a:solidFill>
                  <a:srgbClr val="666666"/>
                </a:solidFill>
              </a:rPr>
              <a:t>nostrud</a:t>
            </a:r>
            <a:r>
              <a:rPr lang="pt-BR" sz="1200" dirty="0">
                <a:solidFill>
                  <a:srgbClr val="666666"/>
                </a:solidFill>
              </a:rPr>
              <a:t> exerci </a:t>
            </a:r>
            <a:r>
              <a:rPr lang="pt-BR" sz="1200" dirty="0" err="1">
                <a:solidFill>
                  <a:srgbClr val="666666"/>
                </a:solidFill>
              </a:rPr>
              <a:t>tation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ullamcorper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suscipit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lobortis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nisl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aliquip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ex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commodo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.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autem </a:t>
            </a:r>
            <a:r>
              <a:rPr lang="pt-BR" sz="1200" dirty="0" err="1">
                <a:solidFill>
                  <a:srgbClr val="666666"/>
                </a:solidFill>
              </a:rPr>
              <a:t>vel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iriure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in </a:t>
            </a:r>
            <a:r>
              <a:rPr lang="pt-BR" sz="1200" dirty="0" err="1">
                <a:solidFill>
                  <a:srgbClr val="666666"/>
                </a:solidFill>
              </a:rPr>
              <a:t>hendrerit</a:t>
            </a:r>
            <a:r>
              <a:rPr lang="pt-BR" sz="1200" dirty="0">
                <a:solidFill>
                  <a:srgbClr val="666666"/>
                </a:solidFill>
              </a:rPr>
              <a:t> in </a:t>
            </a:r>
            <a:r>
              <a:rPr lang="pt-BR" sz="1200" dirty="0" err="1">
                <a:solidFill>
                  <a:srgbClr val="666666"/>
                </a:solidFill>
              </a:rPr>
              <a:t>vulputate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velit</a:t>
            </a:r>
            <a:r>
              <a:rPr lang="pt-BR" sz="1200" dirty="0">
                <a:solidFill>
                  <a:srgbClr val="666666"/>
                </a:solidFill>
              </a:rPr>
              <a:t> esse </a:t>
            </a:r>
            <a:r>
              <a:rPr lang="pt-BR" sz="1200" dirty="0" err="1">
                <a:solidFill>
                  <a:srgbClr val="666666"/>
                </a:solidFill>
              </a:rPr>
              <a:t>molestie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vel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illum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eu </a:t>
            </a:r>
            <a:r>
              <a:rPr lang="pt-BR" sz="1200" dirty="0" err="1">
                <a:solidFill>
                  <a:srgbClr val="666666"/>
                </a:solidFill>
              </a:rPr>
              <a:t>feugiat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nulla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facilisis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at</a:t>
            </a:r>
            <a:r>
              <a:rPr lang="pt-BR" sz="1200" dirty="0">
                <a:solidFill>
                  <a:srgbClr val="666666"/>
                </a:solidFill>
              </a:rPr>
              <a:t> vero </a:t>
            </a:r>
            <a:r>
              <a:rPr lang="pt-BR" sz="1200" dirty="0" err="1">
                <a:solidFill>
                  <a:srgbClr val="666666"/>
                </a:solidFill>
              </a:rPr>
              <a:t>eros</a:t>
            </a:r>
            <a:r>
              <a:rPr lang="pt-BR" sz="1200" dirty="0">
                <a:solidFill>
                  <a:srgbClr val="666666"/>
                </a:solidFill>
              </a:rPr>
              <a:t> et </a:t>
            </a:r>
            <a:r>
              <a:rPr lang="pt-BR" sz="1200" dirty="0" err="1">
                <a:solidFill>
                  <a:srgbClr val="666666"/>
                </a:solidFill>
              </a:rPr>
              <a:t>accumsan</a:t>
            </a:r>
            <a:r>
              <a:rPr lang="pt-BR" sz="1200" dirty="0">
                <a:solidFill>
                  <a:srgbClr val="666666"/>
                </a:solidFill>
              </a:rPr>
              <a:t> et </a:t>
            </a:r>
            <a:r>
              <a:rPr lang="pt-BR" sz="1200" dirty="0" err="1">
                <a:solidFill>
                  <a:srgbClr val="666666"/>
                </a:solidFill>
              </a:rPr>
              <a:t>iusto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odio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dignissim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qui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blandit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praesent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luptatum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zzril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delenit</a:t>
            </a:r>
            <a:r>
              <a:rPr lang="pt-BR" sz="1200" dirty="0">
                <a:solidFill>
                  <a:srgbClr val="666666"/>
                </a:solidFill>
              </a:rPr>
              <a:t> augue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te </a:t>
            </a:r>
            <a:r>
              <a:rPr lang="pt-BR" sz="1200" dirty="0" err="1">
                <a:solidFill>
                  <a:srgbClr val="666666"/>
                </a:solidFill>
              </a:rPr>
              <a:t>feugait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nulla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facilisi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ubit</a:t>
            </a:r>
            <a:r>
              <a:rPr lang="pt-BR" sz="1200" dirty="0">
                <a:solidFill>
                  <a:srgbClr val="666666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dirty="0">
              <a:solidFill>
                <a:srgbClr val="66666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. Ut </a:t>
            </a:r>
            <a:r>
              <a:rPr lang="pt-BR" sz="1200" dirty="0" err="1">
                <a:solidFill>
                  <a:srgbClr val="666666"/>
                </a:solidFill>
              </a:rPr>
              <a:t>wisi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enim</a:t>
            </a:r>
            <a:r>
              <a:rPr lang="pt-BR" sz="1200" dirty="0">
                <a:solidFill>
                  <a:srgbClr val="666666"/>
                </a:solidFill>
              </a:rPr>
              <a:t> ad </a:t>
            </a:r>
            <a:r>
              <a:rPr lang="pt-BR" sz="1200" dirty="0" err="1">
                <a:solidFill>
                  <a:srgbClr val="666666"/>
                </a:solidFill>
              </a:rPr>
              <a:t>minim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veniam</a:t>
            </a:r>
            <a:r>
              <a:rPr lang="pt-BR" sz="1200" dirty="0">
                <a:solidFill>
                  <a:srgbClr val="666666"/>
                </a:solidFill>
              </a:rPr>
              <a:t>, quis </a:t>
            </a:r>
            <a:r>
              <a:rPr lang="pt-BR" sz="1200" dirty="0" err="1">
                <a:solidFill>
                  <a:srgbClr val="666666"/>
                </a:solidFill>
              </a:rPr>
              <a:t>nostrud</a:t>
            </a:r>
            <a:r>
              <a:rPr lang="pt-BR" sz="1200" dirty="0">
                <a:solidFill>
                  <a:srgbClr val="666666"/>
                </a:solidFill>
              </a:rPr>
              <a:t> exerci </a:t>
            </a:r>
            <a:r>
              <a:rPr lang="pt-BR" sz="1200" dirty="0" err="1">
                <a:solidFill>
                  <a:srgbClr val="666666"/>
                </a:solidFill>
              </a:rPr>
              <a:t>tation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ullamcorper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suscipit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lobortis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nisl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aliquip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ex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commodo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.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autem </a:t>
            </a:r>
            <a:r>
              <a:rPr lang="pt-BR" sz="1200" dirty="0" err="1">
                <a:solidFill>
                  <a:srgbClr val="666666"/>
                </a:solidFill>
              </a:rPr>
              <a:t>vel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iriure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in </a:t>
            </a:r>
            <a:r>
              <a:rPr lang="pt-BR" sz="1200" dirty="0" err="1">
                <a:solidFill>
                  <a:srgbClr val="666666"/>
                </a:solidFill>
              </a:rPr>
              <a:t>hendrerit</a:t>
            </a:r>
            <a:r>
              <a:rPr lang="pt-BR" sz="1200" dirty="0">
                <a:solidFill>
                  <a:srgbClr val="666666"/>
                </a:solidFill>
              </a:rPr>
              <a:t> in </a:t>
            </a:r>
            <a:r>
              <a:rPr lang="pt-BR" sz="1200" dirty="0" err="1">
                <a:solidFill>
                  <a:srgbClr val="666666"/>
                </a:solidFill>
              </a:rPr>
              <a:t>vulputate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velit</a:t>
            </a:r>
            <a:r>
              <a:rPr lang="pt-BR" sz="1200" dirty="0">
                <a:solidFill>
                  <a:srgbClr val="666666"/>
                </a:solidFill>
              </a:rPr>
              <a:t> esse </a:t>
            </a:r>
            <a:r>
              <a:rPr lang="pt-BR" sz="1200" dirty="0" err="1">
                <a:solidFill>
                  <a:srgbClr val="666666"/>
                </a:solidFill>
              </a:rPr>
              <a:t>molestie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vel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illum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eu </a:t>
            </a:r>
            <a:r>
              <a:rPr lang="pt-BR" sz="1200" dirty="0" err="1">
                <a:solidFill>
                  <a:srgbClr val="666666"/>
                </a:solidFill>
              </a:rPr>
              <a:t>feugiat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nulla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facilisis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at</a:t>
            </a:r>
            <a:r>
              <a:rPr lang="pt-BR" sz="1200" dirty="0">
                <a:solidFill>
                  <a:srgbClr val="666666"/>
                </a:solidFill>
              </a:rPr>
              <a:t> vero </a:t>
            </a:r>
            <a:r>
              <a:rPr lang="pt-BR" sz="1200" dirty="0" err="1">
                <a:solidFill>
                  <a:srgbClr val="666666"/>
                </a:solidFill>
              </a:rPr>
              <a:t>eros</a:t>
            </a:r>
            <a:r>
              <a:rPr lang="pt-BR" sz="1200" dirty="0">
                <a:solidFill>
                  <a:srgbClr val="666666"/>
                </a:solidFill>
              </a:rPr>
              <a:t> et </a:t>
            </a:r>
            <a:r>
              <a:rPr lang="pt-BR" sz="1200" dirty="0" err="1">
                <a:solidFill>
                  <a:srgbClr val="666666"/>
                </a:solidFill>
              </a:rPr>
              <a:t>accumsan</a:t>
            </a:r>
            <a:r>
              <a:rPr lang="pt-BR" sz="1200" dirty="0">
                <a:solidFill>
                  <a:srgbClr val="666666"/>
                </a:solidFill>
              </a:rPr>
              <a:t> et </a:t>
            </a:r>
            <a:r>
              <a:rPr lang="pt-BR" sz="1200" dirty="0" err="1">
                <a:solidFill>
                  <a:srgbClr val="666666"/>
                </a:solidFill>
              </a:rPr>
              <a:t>iusto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odio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dignissim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qui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blandit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praesent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luptatum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zzril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delenit</a:t>
            </a:r>
            <a:r>
              <a:rPr lang="pt-BR" sz="1200" dirty="0">
                <a:solidFill>
                  <a:srgbClr val="666666"/>
                </a:solidFill>
              </a:rPr>
              <a:t> augue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te </a:t>
            </a:r>
            <a:r>
              <a:rPr lang="pt-BR" sz="1200" dirty="0" err="1">
                <a:solidFill>
                  <a:srgbClr val="666666"/>
                </a:solidFill>
              </a:rPr>
              <a:t>feugait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nulla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facilisi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ubit</a:t>
            </a:r>
            <a:r>
              <a:rPr lang="pt-BR" sz="1200" dirty="0">
                <a:solidFill>
                  <a:srgbClr val="666666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dirty="0">
              <a:solidFill>
                <a:srgbClr val="666666"/>
              </a:solidFill>
            </a:endParaRP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E9CF8C27-11D9-3404-E25B-DC1D2BB74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302" y="2929982"/>
            <a:ext cx="9750645" cy="303138"/>
          </a:xfrm>
        </p:spPr>
        <p:txBody>
          <a:bodyPr numCol="2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sz="1200" dirty="0">
                <a:solidFill>
                  <a:srgbClr val="666666"/>
                </a:solidFill>
              </a:rPr>
              <a:t>Corpo de texto 12pt regular</a:t>
            </a:r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id="{B89E300C-4393-4A76-BFFE-06FFAA1445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303" y="628822"/>
            <a:ext cx="4356004" cy="520237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30pt bold</a:t>
            </a:r>
            <a:endParaRPr lang="pt-BR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3E5E8C41-0448-CBE3-6E69-B594F0B653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0302" y="1189450"/>
            <a:ext cx="5292497" cy="519768"/>
          </a:xfrm>
        </p:spPr>
        <p:txBody>
          <a:bodyPr>
            <a:normAutofit/>
          </a:bodyPr>
          <a:lstStyle>
            <a:lvl1pPr marL="0" indent="0">
              <a:buNone/>
              <a:defRPr sz="1600" b="0" i="0" baseline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16 </a:t>
            </a:r>
            <a:r>
              <a:rPr lang="en-US" dirty="0" err="1"/>
              <a:t>pt</a:t>
            </a:r>
            <a:r>
              <a:rPr lang="en-US" dirty="0"/>
              <a:t> regular</a:t>
            </a:r>
            <a:endParaRPr lang="pt-BR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B0D53A-581A-F04B-BE3D-35BCD99DC9C4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2D515-1FFF-C945-BB77-70AE3A3D1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19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8037284" y="2996052"/>
            <a:ext cx="3324065" cy="3252347"/>
          </a:xfrm>
        </p:spPr>
        <p:txBody>
          <a:bodyPr numCol="1" spcCol="468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. Ut </a:t>
            </a:r>
            <a:r>
              <a:rPr lang="pt-BR" sz="1200" dirty="0" err="1">
                <a:solidFill>
                  <a:srgbClr val="666666"/>
                </a:solidFill>
              </a:rPr>
              <a:t>wisi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enim</a:t>
            </a:r>
            <a:r>
              <a:rPr lang="pt-BR" sz="1200" dirty="0">
                <a:solidFill>
                  <a:srgbClr val="666666"/>
                </a:solidFill>
              </a:rPr>
              <a:t> ad </a:t>
            </a:r>
            <a:r>
              <a:rPr lang="pt-BR" sz="1200" dirty="0" err="1">
                <a:solidFill>
                  <a:srgbClr val="666666"/>
                </a:solidFill>
              </a:rPr>
              <a:t>minim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veniam</a:t>
            </a:r>
            <a:r>
              <a:rPr lang="pt-BR" sz="1200" dirty="0">
                <a:solidFill>
                  <a:srgbClr val="666666"/>
                </a:solidFill>
              </a:rPr>
              <a:t>, quis </a:t>
            </a:r>
            <a:r>
              <a:rPr lang="pt-BR" sz="1200" dirty="0" err="1">
                <a:solidFill>
                  <a:srgbClr val="666666"/>
                </a:solidFill>
              </a:rPr>
              <a:t>nostrud</a:t>
            </a:r>
            <a:r>
              <a:rPr lang="pt-BR" sz="1200" dirty="0">
                <a:solidFill>
                  <a:srgbClr val="666666"/>
                </a:solidFill>
              </a:rPr>
              <a:t> exerci </a:t>
            </a:r>
            <a:r>
              <a:rPr lang="pt-BR" sz="1200" dirty="0" err="1">
                <a:solidFill>
                  <a:srgbClr val="666666"/>
                </a:solidFill>
              </a:rPr>
              <a:t>tation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ullamcorper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suscipit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lobortis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nisl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aliquip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ex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commodo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.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autem </a:t>
            </a:r>
            <a:r>
              <a:rPr lang="pt-BR" sz="1200" dirty="0" err="1">
                <a:solidFill>
                  <a:srgbClr val="666666"/>
                </a:solidFill>
              </a:rPr>
              <a:t>vel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iriure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in </a:t>
            </a:r>
            <a:r>
              <a:rPr lang="pt-BR" sz="1200" dirty="0" err="1">
                <a:solidFill>
                  <a:srgbClr val="666666"/>
                </a:solidFill>
              </a:rPr>
              <a:t>hendrerit</a:t>
            </a:r>
            <a:r>
              <a:rPr lang="pt-BR" sz="1200" dirty="0">
                <a:solidFill>
                  <a:srgbClr val="666666"/>
                </a:solidFill>
              </a:rPr>
              <a:t> in </a:t>
            </a:r>
            <a:r>
              <a:rPr lang="pt-BR" sz="1200" dirty="0" err="1">
                <a:solidFill>
                  <a:srgbClr val="666666"/>
                </a:solidFill>
              </a:rPr>
              <a:t>vulputate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velit</a:t>
            </a:r>
            <a:r>
              <a:rPr lang="pt-BR" sz="1200" dirty="0">
                <a:solidFill>
                  <a:srgbClr val="666666"/>
                </a:solidFill>
              </a:rPr>
              <a:t> esse </a:t>
            </a:r>
            <a:r>
              <a:rPr lang="pt-BR" sz="1200" dirty="0" err="1">
                <a:solidFill>
                  <a:srgbClr val="666666"/>
                </a:solidFill>
              </a:rPr>
              <a:t>molestie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vel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illum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eu </a:t>
            </a:r>
            <a:r>
              <a:rPr lang="pt-BR" sz="1200" dirty="0" err="1">
                <a:solidFill>
                  <a:srgbClr val="666666"/>
                </a:solidFill>
              </a:rPr>
              <a:t>feugiat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nulla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facilisis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at</a:t>
            </a:r>
            <a:r>
              <a:rPr lang="pt-BR" sz="1200" dirty="0">
                <a:solidFill>
                  <a:srgbClr val="666666"/>
                </a:solidFill>
              </a:rPr>
              <a:t> vero </a:t>
            </a:r>
            <a:r>
              <a:rPr lang="pt-BR" sz="1200" dirty="0" err="1">
                <a:solidFill>
                  <a:srgbClr val="666666"/>
                </a:solidFill>
              </a:rPr>
              <a:t>eros</a:t>
            </a:r>
            <a:r>
              <a:rPr lang="pt-BR" sz="1200" dirty="0">
                <a:solidFill>
                  <a:srgbClr val="666666"/>
                </a:solidFill>
              </a:rPr>
              <a:t> et </a:t>
            </a:r>
            <a:r>
              <a:rPr lang="pt-BR" sz="1200" dirty="0" err="1">
                <a:solidFill>
                  <a:srgbClr val="666666"/>
                </a:solidFill>
              </a:rPr>
              <a:t>accumsan</a:t>
            </a:r>
            <a:r>
              <a:rPr lang="pt-BR" sz="1200" dirty="0">
                <a:solidFill>
                  <a:srgbClr val="666666"/>
                </a:solidFill>
              </a:rPr>
              <a:t> et </a:t>
            </a:r>
            <a:r>
              <a:rPr lang="pt-BR" sz="1200" dirty="0" err="1">
                <a:solidFill>
                  <a:srgbClr val="666666"/>
                </a:solidFill>
              </a:rPr>
              <a:t>iusto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odio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dignissim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qui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blandit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praesent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luptatum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zzril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delenit</a:t>
            </a:r>
            <a:r>
              <a:rPr lang="pt-BR" sz="1200" dirty="0">
                <a:solidFill>
                  <a:srgbClr val="666666"/>
                </a:solidFill>
              </a:rPr>
              <a:t> augue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te </a:t>
            </a:r>
            <a:r>
              <a:rPr lang="pt-BR" sz="1200" dirty="0" err="1">
                <a:solidFill>
                  <a:srgbClr val="666666"/>
                </a:solidFill>
              </a:rPr>
              <a:t>feugait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nulla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facilisi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ubit</a:t>
            </a:r>
            <a:r>
              <a:rPr lang="pt-BR" sz="1200" dirty="0">
                <a:solidFill>
                  <a:srgbClr val="666666"/>
                </a:solidFill>
              </a:rPr>
              <a:t>.</a:t>
            </a:r>
          </a:p>
          <a:p>
            <a:endParaRPr lang="pt-BR" sz="1200" dirty="0">
              <a:solidFill>
                <a:srgbClr val="666666"/>
              </a:solidFill>
            </a:endParaRPr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id="{B89E300C-4393-4A76-BFFE-06FFAA1445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3519" y="1791578"/>
            <a:ext cx="2492853" cy="1080396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30pt bold</a:t>
            </a:r>
            <a:endParaRPr lang="pt-BR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3E5E8C41-0448-CBE3-6E69-B594F0B653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37285" y="1890356"/>
            <a:ext cx="2492853" cy="981618"/>
          </a:xfrm>
        </p:spPr>
        <p:txBody>
          <a:bodyPr>
            <a:normAutofit/>
          </a:bodyPr>
          <a:lstStyle>
            <a:lvl1pPr marL="0" indent="0">
              <a:buNone/>
              <a:defRPr sz="1600" b="0" i="0" baseline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16 </a:t>
            </a:r>
            <a:r>
              <a:rPr lang="en-US" dirty="0" err="1"/>
              <a:t>pt</a:t>
            </a:r>
            <a:r>
              <a:rPr lang="en-US" dirty="0"/>
              <a:t> regular</a:t>
            </a:r>
            <a:endParaRPr lang="pt-BR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FAABF63-7155-E0C6-5835-D452AE38F8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18000" cy="62484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Vivo Type" panose="02000500000000020000" pitchFamily="2" charset="77"/>
              </a:defRPr>
            </a:lvl1pPr>
          </a:lstStyle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9071636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A40506-BEED-8227-ED5A-AD6C9123A8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05206" y="2348604"/>
            <a:ext cx="3111501" cy="3226695"/>
          </a:xfrm>
        </p:spPr>
        <p:txBody>
          <a:bodyPr anchor="t"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err="1">
                <a:solidFill>
                  <a:srgbClr val="666666"/>
                </a:solidFill>
              </a:rPr>
              <a:t>Lorem</a:t>
            </a:r>
            <a:r>
              <a:rPr lang="pt-BR" sz="1200">
                <a:solidFill>
                  <a:srgbClr val="666666"/>
                </a:solidFill>
              </a:rPr>
              <a:t> ipsum </a:t>
            </a:r>
            <a:r>
              <a:rPr lang="pt-BR" sz="1200" err="1">
                <a:solidFill>
                  <a:srgbClr val="666666"/>
                </a:solidFill>
              </a:rPr>
              <a:t>dolor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sit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amet</a:t>
            </a:r>
            <a:r>
              <a:rPr lang="pt-BR" sz="1200">
                <a:solidFill>
                  <a:srgbClr val="666666"/>
                </a:solidFill>
              </a:rPr>
              <a:t>, </a:t>
            </a:r>
            <a:r>
              <a:rPr lang="pt-BR" sz="1200" err="1">
                <a:solidFill>
                  <a:srgbClr val="666666"/>
                </a:solidFill>
              </a:rPr>
              <a:t>consectetuer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adipiscing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elit</a:t>
            </a:r>
            <a:r>
              <a:rPr lang="pt-BR" sz="1200">
                <a:solidFill>
                  <a:srgbClr val="666666"/>
                </a:solidFill>
              </a:rPr>
              <a:t>, </a:t>
            </a:r>
            <a:r>
              <a:rPr lang="pt-BR" sz="1200" err="1">
                <a:solidFill>
                  <a:srgbClr val="666666"/>
                </a:solidFill>
              </a:rPr>
              <a:t>sed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diam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nonummy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nibh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euismod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tincidunt</a:t>
            </a:r>
            <a:r>
              <a:rPr lang="pt-BR" sz="1200">
                <a:solidFill>
                  <a:srgbClr val="666666"/>
                </a:solidFill>
              </a:rPr>
              <a:t> ut </a:t>
            </a:r>
            <a:r>
              <a:rPr lang="pt-BR" sz="1200" err="1">
                <a:solidFill>
                  <a:srgbClr val="666666"/>
                </a:solidFill>
              </a:rPr>
              <a:t>laoreet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dolore</a:t>
            </a:r>
            <a:r>
              <a:rPr lang="pt-BR" sz="1200">
                <a:solidFill>
                  <a:srgbClr val="666666"/>
                </a:solidFill>
              </a:rPr>
              <a:t> magna </a:t>
            </a:r>
            <a:r>
              <a:rPr lang="pt-BR" sz="1200" err="1">
                <a:solidFill>
                  <a:srgbClr val="666666"/>
                </a:solidFill>
              </a:rPr>
              <a:t>aliquam</a:t>
            </a:r>
            <a:r>
              <a:rPr lang="pt-BR" sz="1200">
                <a:solidFill>
                  <a:srgbClr val="666666"/>
                </a:solidFill>
              </a:rPr>
              <a:t> erat </a:t>
            </a:r>
            <a:r>
              <a:rPr lang="pt-BR" sz="1200" err="1">
                <a:solidFill>
                  <a:srgbClr val="666666"/>
                </a:solidFill>
              </a:rPr>
              <a:t>volutpat</a:t>
            </a:r>
            <a:r>
              <a:rPr lang="pt-BR" sz="1200">
                <a:solidFill>
                  <a:srgbClr val="666666"/>
                </a:solidFill>
              </a:rPr>
              <a:t>. Ut </a:t>
            </a:r>
            <a:r>
              <a:rPr lang="pt-BR" sz="1200" err="1">
                <a:solidFill>
                  <a:srgbClr val="666666"/>
                </a:solidFill>
              </a:rPr>
              <a:t>wisi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enim</a:t>
            </a:r>
            <a:r>
              <a:rPr lang="pt-BR" sz="1200">
                <a:solidFill>
                  <a:srgbClr val="666666"/>
                </a:solidFill>
              </a:rPr>
              <a:t> ad </a:t>
            </a:r>
            <a:r>
              <a:rPr lang="pt-BR" sz="1200" err="1">
                <a:solidFill>
                  <a:srgbClr val="666666"/>
                </a:solidFill>
              </a:rPr>
              <a:t>minim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veniam</a:t>
            </a:r>
            <a:r>
              <a:rPr lang="pt-BR" sz="1200">
                <a:solidFill>
                  <a:srgbClr val="666666"/>
                </a:solidFill>
              </a:rPr>
              <a:t>, quis </a:t>
            </a:r>
            <a:r>
              <a:rPr lang="pt-BR" sz="1200" err="1">
                <a:solidFill>
                  <a:srgbClr val="666666"/>
                </a:solidFill>
              </a:rPr>
              <a:t>nostrud</a:t>
            </a:r>
            <a:r>
              <a:rPr lang="pt-BR" sz="1200">
                <a:solidFill>
                  <a:srgbClr val="666666"/>
                </a:solidFill>
              </a:rPr>
              <a:t> exerci </a:t>
            </a:r>
            <a:r>
              <a:rPr lang="pt-BR" sz="1200" err="1">
                <a:solidFill>
                  <a:srgbClr val="666666"/>
                </a:solidFill>
              </a:rPr>
              <a:t>tation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ullamcorper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suscipit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lobortis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nisl</a:t>
            </a:r>
            <a:r>
              <a:rPr lang="pt-BR" sz="1200">
                <a:solidFill>
                  <a:srgbClr val="666666"/>
                </a:solidFill>
              </a:rPr>
              <a:t> ut </a:t>
            </a:r>
            <a:r>
              <a:rPr lang="pt-BR" sz="1200" err="1">
                <a:solidFill>
                  <a:srgbClr val="666666"/>
                </a:solidFill>
              </a:rPr>
              <a:t>aliquip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ex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ea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commodo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consequat</a:t>
            </a:r>
            <a:r>
              <a:rPr lang="pt-BR" sz="1200">
                <a:solidFill>
                  <a:srgbClr val="666666"/>
                </a:solidFill>
              </a:rPr>
              <a:t>. </a:t>
            </a:r>
            <a:r>
              <a:rPr lang="pt-BR" sz="1200" err="1">
                <a:solidFill>
                  <a:srgbClr val="666666"/>
                </a:solidFill>
              </a:rPr>
              <a:t>Duis</a:t>
            </a:r>
            <a:r>
              <a:rPr lang="pt-BR" sz="1200">
                <a:solidFill>
                  <a:srgbClr val="666666"/>
                </a:solidFill>
              </a:rPr>
              <a:t> autem </a:t>
            </a:r>
            <a:r>
              <a:rPr lang="pt-BR" sz="1200" err="1">
                <a:solidFill>
                  <a:srgbClr val="666666"/>
                </a:solidFill>
              </a:rPr>
              <a:t>vel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eum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iriure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dolor</a:t>
            </a:r>
            <a:r>
              <a:rPr lang="pt-BR" sz="1200">
                <a:solidFill>
                  <a:srgbClr val="666666"/>
                </a:solidFill>
              </a:rPr>
              <a:t> in </a:t>
            </a:r>
            <a:r>
              <a:rPr lang="pt-BR" sz="1200" err="1">
                <a:solidFill>
                  <a:srgbClr val="666666"/>
                </a:solidFill>
              </a:rPr>
              <a:t>hendrerit</a:t>
            </a:r>
            <a:r>
              <a:rPr lang="pt-BR" sz="1200">
                <a:solidFill>
                  <a:srgbClr val="666666"/>
                </a:solidFill>
              </a:rPr>
              <a:t> in </a:t>
            </a:r>
            <a:r>
              <a:rPr lang="pt-BR" sz="1200" err="1">
                <a:solidFill>
                  <a:srgbClr val="666666"/>
                </a:solidFill>
              </a:rPr>
              <a:t>vulputate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velit</a:t>
            </a:r>
            <a:r>
              <a:rPr lang="pt-BR" sz="1200">
                <a:solidFill>
                  <a:srgbClr val="666666"/>
                </a:solidFill>
              </a:rPr>
              <a:t> esse </a:t>
            </a:r>
            <a:r>
              <a:rPr lang="pt-BR" sz="1200" err="1">
                <a:solidFill>
                  <a:srgbClr val="666666"/>
                </a:solidFill>
              </a:rPr>
              <a:t>molestie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consequat</a:t>
            </a:r>
            <a:r>
              <a:rPr lang="pt-BR" sz="1200">
                <a:solidFill>
                  <a:srgbClr val="666666"/>
                </a:solidFill>
              </a:rPr>
              <a:t>.</a:t>
            </a:r>
          </a:p>
        </p:txBody>
      </p:sp>
      <p:pic>
        <p:nvPicPr>
          <p:cNvPr id="3" name="Picture 2" descr="A person sitting on a couch using a computer&#10;&#10;Description automatically generated with low confidence">
            <a:extLst>
              <a:ext uri="{FF2B5EF4-FFF2-40B4-BE49-F238E27FC236}">
                <a16:creationId xmlns:a16="http://schemas.microsoft.com/office/drawing/2014/main" id="{F8C25313-26AE-F2CA-B9C2-03280B703E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4500" y="-1"/>
            <a:ext cx="4127501" cy="558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B0D53A-581A-F04B-BE3D-35BCD99DC9C4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2D515-1FFF-C945-BB77-70AE3A3D18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12" name="Title 13">
            <a:extLst>
              <a:ext uri="{FF2B5EF4-FFF2-40B4-BE49-F238E27FC236}">
                <a16:creationId xmlns:a16="http://schemas.microsoft.com/office/drawing/2014/main" id="{B89E300C-4393-4A76-BFFE-06FFAA1445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1" y="2348604"/>
            <a:ext cx="3111500" cy="1080396"/>
          </a:xfrm>
        </p:spPr>
        <p:txBody>
          <a:bodyPr anchor="t">
            <a:noAutofit/>
          </a:bodyPr>
          <a:lstStyle>
            <a:lvl1pPr>
              <a:defRPr sz="4000" b="0" i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30pt bold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75406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2BDCDE3-789C-8B93-9D28-1272FC670E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4813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B0D53A-581A-F04B-BE3D-35BCD99DC9C4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2D515-1FFF-C945-BB77-70AE3A3D18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12" name="Title 13">
            <a:extLst>
              <a:ext uri="{FF2B5EF4-FFF2-40B4-BE49-F238E27FC236}">
                <a16:creationId xmlns:a16="http://schemas.microsoft.com/office/drawing/2014/main" id="{B89E300C-4393-4A76-BFFE-06FFAA1445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18401" y="1816100"/>
            <a:ext cx="2578100" cy="2159000"/>
          </a:xfrm>
        </p:spPr>
        <p:txBody>
          <a:bodyPr anchor="t">
            <a:noAutofit/>
          </a:bodyPr>
          <a:lstStyle>
            <a:lvl1pPr>
              <a:defRPr sz="3000" b="0" i="0">
                <a:solidFill>
                  <a:srgbClr val="BC4AFF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30pt bold</a:t>
            </a:r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E35743-ECC6-9FD4-B907-BD17B214C37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711200"/>
            <a:ext cx="6705390" cy="540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851F73C-0904-B0E1-50D1-D0690DA407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80301" y="5206553"/>
            <a:ext cx="3111501" cy="724348"/>
          </a:xfrm>
        </p:spPr>
        <p:txBody>
          <a:bodyPr anchor="t">
            <a:norm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err="1">
                <a:solidFill>
                  <a:srgbClr val="666666"/>
                </a:solidFill>
              </a:rPr>
              <a:t>Lorem</a:t>
            </a:r>
            <a:r>
              <a:rPr lang="pt-BR" sz="1200">
                <a:solidFill>
                  <a:srgbClr val="666666"/>
                </a:solidFill>
              </a:rPr>
              <a:t> ipsum </a:t>
            </a:r>
            <a:r>
              <a:rPr lang="pt-BR" sz="1200" err="1">
                <a:solidFill>
                  <a:srgbClr val="666666"/>
                </a:solidFill>
              </a:rPr>
              <a:t>dolor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sit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amet</a:t>
            </a:r>
            <a:r>
              <a:rPr lang="pt-BR" sz="1200">
                <a:solidFill>
                  <a:srgbClr val="666666"/>
                </a:solidFill>
              </a:rPr>
              <a:t>, </a:t>
            </a:r>
            <a:r>
              <a:rPr lang="pt-BR" sz="1200" err="1">
                <a:solidFill>
                  <a:srgbClr val="666666"/>
                </a:solidFill>
              </a:rPr>
              <a:t>consectetuer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adipiscing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elit</a:t>
            </a:r>
            <a:r>
              <a:rPr lang="pt-BR" sz="1200">
                <a:solidFill>
                  <a:srgbClr val="666666"/>
                </a:solidFill>
              </a:rPr>
              <a:t>, </a:t>
            </a:r>
            <a:r>
              <a:rPr lang="pt-BR" sz="1200" err="1">
                <a:solidFill>
                  <a:srgbClr val="666666"/>
                </a:solidFill>
              </a:rPr>
              <a:t>sed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diam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nonummy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nibh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euismod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tincidunt</a:t>
            </a:r>
            <a:r>
              <a:rPr lang="pt-BR" sz="1200">
                <a:solidFill>
                  <a:srgbClr val="666666"/>
                </a:solidFill>
              </a:rPr>
              <a:t> ut </a:t>
            </a:r>
            <a:r>
              <a:rPr lang="pt-BR" sz="1200" err="1">
                <a:solidFill>
                  <a:srgbClr val="666666"/>
                </a:solidFill>
              </a:rPr>
              <a:t>laoreet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dolore</a:t>
            </a:r>
            <a:r>
              <a:rPr lang="pt-BR" sz="1200">
                <a:solidFill>
                  <a:srgbClr val="666666"/>
                </a:solidFill>
              </a:rPr>
              <a:t> .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EF1B6125-297A-78BB-6041-4D43C2745AA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1130300"/>
            <a:ext cx="5735638" cy="4264025"/>
          </a:xfrm>
        </p:spPr>
        <p:txBody>
          <a:bodyPr/>
          <a:lstStyle/>
          <a:p>
            <a:endParaRPr lang="en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6EDD249-7D7A-90ED-F68D-4BCEA7CF2B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130968"/>
            <a:ext cx="5735053" cy="426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378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D6A7FB-5962-122C-5960-C42560EE6EE9}"/>
              </a:ext>
            </a:extLst>
          </p:cNvPr>
          <p:cNvSpPr/>
          <p:nvPr userDrawn="1"/>
        </p:nvSpPr>
        <p:spPr>
          <a:xfrm>
            <a:off x="0" y="0"/>
            <a:ext cx="12192000" cy="4813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0D53A-581A-F04B-BE3D-35BCD99DC9C4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2D515-1FFF-C945-BB77-70AE3A3D1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12" name="Title 13">
            <a:extLst>
              <a:ext uri="{FF2B5EF4-FFF2-40B4-BE49-F238E27FC236}">
                <a16:creationId xmlns:a16="http://schemas.microsoft.com/office/drawing/2014/main" id="{B89E300C-4393-4A76-BFFE-06FFAA1445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18401" y="1816100"/>
            <a:ext cx="2578100" cy="2159000"/>
          </a:xfrm>
        </p:spPr>
        <p:txBody>
          <a:bodyPr anchor="t">
            <a:noAutofit/>
          </a:bodyPr>
          <a:lstStyle>
            <a:lvl1pPr>
              <a:defRPr sz="3000" b="0" i="0">
                <a:solidFill>
                  <a:srgbClr val="EB3C7D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30pt bold</a:t>
            </a:r>
            <a:endParaRPr lang="pt-BR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851F73C-0904-B0E1-50D1-D0690DA407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80301" y="5206553"/>
            <a:ext cx="3111501" cy="724348"/>
          </a:xfrm>
        </p:spPr>
        <p:txBody>
          <a:bodyPr anchor="t">
            <a:norm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err="1">
                <a:solidFill>
                  <a:srgbClr val="666666"/>
                </a:solidFill>
              </a:rPr>
              <a:t>Lorem</a:t>
            </a:r>
            <a:r>
              <a:rPr lang="pt-BR" sz="1200">
                <a:solidFill>
                  <a:srgbClr val="666666"/>
                </a:solidFill>
              </a:rPr>
              <a:t> ipsum </a:t>
            </a:r>
            <a:r>
              <a:rPr lang="pt-BR" sz="1200" err="1">
                <a:solidFill>
                  <a:srgbClr val="666666"/>
                </a:solidFill>
              </a:rPr>
              <a:t>dolor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sit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amet</a:t>
            </a:r>
            <a:r>
              <a:rPr lang="pt-BR" sz="1200">
                <a:solidFill>
                  <a:srgbClr val="666666"/>
                </a:solidFill>
              </a:rPr>
              <a:t>, </a:t>
            </a:r>
            <a:r>
              <a:rPr lang="pt-BR" sz="1200" err="1">
                <a:solidFill>
                  <a:srgbClr val="666666"/>
                </a:solidFill>
              </a:rPr>
              <a:t>consectetuer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adipiscing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elit</a:t>
            </a:r>
            <a:r>
              <a:rPr lang="pt-BR" sz="1200">
                <a:solidFill>
                  <a:srgbClr val="666666"/>
                </a:solidFill>
              </a:rPr>
              <a:t>, </a:t>
            </a:r>
            <a:r>
              <a:rPr lang="pt-BR" sz="1200" err="1">
                <a:solidFill>
                  <a:srgbClr val="666666"/>
                </a:solidFill>
              </a:rPr>
              <a:t>sed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diam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nonummy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nibh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euismod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tincidunt</a:t>
            </a:r>
            <a:r>
              <a:rPr lang="pt-BR" sz="1200">
                <a:solidFill>
                  <a:srgbClr val="666666"/>
                </a:solidFill>
              </a:rPr>
              <a:t> ut </a:t>
            </a:r>
            <a:r>
              <a:rPr lang="pt-BR" sz="1200" err="1">
                <a:solidFill>
                  <a:srgbClr val="666666"/>
                </a:solidFill>
              </a:rPr>
              <a:t>laoreet</a:t>
            </a:r>
            <a:r>
              <a:rPr lang="pt-BR" sz="1200">
                <a:solidFill>
                  <a:srgbClr val="666666"/>
                </a:solidFill>
              </a:rPr>
              <a:t> </a:t>
            </a:r>
            <a:r>
              <a:rPr lang="pt-BR" sz="1200" err="1">
                <a:solidFill>
                  <a:srgbClr val="666666"/>
                </a:solidFill>
              </a:rPr>
              <a:t>dolore</a:t>
            </a:r>
            <a:r>
              <a:rPr lang="pt-BR" sz="1200">
                <a:solidFill>
                  <a:srgbClr val="666666"/>
                </a:solidFill>
              </a:rPr>
              <a:t> 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8AF6F82-25BD-E3F0-0F49-9E61B4F376A4}"/>
              </a:ext>
            </a:extLst>
          </p:cNvPr>
          <p:cNvGrpSpPr/>
          <p:nvPr userDrawn="1"/>
        </p:nvGrpSpPr>
        <p:grpSpPr>
          <a:xfrm>
            <a:off x="0" y="711200"/>
            <a:ext cx="6794500" cy="5402753"/>
            <a:chOff x="0" y="711200"/>
            <a:chExt cx="6794500" cy="540275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4E35743-ECC6-9FD4-B907-BD17B214C37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711200"/>
              <a:ext cx="6794500" cy="5402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4D96315C-828D-B77B-8E76-2BFB2347B23B}"/>
                </a:ext>
              </a:extLst>
            </p:cNvPr>
            <p:cNvSpPr/>
            <p:nvPr userDrawn="1"/>
          </p:nvSpPr>
          <p:spPr>
            <a:xfrm>
              <a:off x="0" y="1079292"/>
              <a:ext cx="5726243" cy="43171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444AEE13-8D91-FCF4-C4C2-C38916CFDE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165546"/>
            <a:ext cx="5644005" cy="423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022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62D515-1FFF-C945-BB77-70AE3A3D1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19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600302" y="3233120"/>
            <a:ext cx="11057784" cy="2558080"/>
          </a:xfrm>
        </p:spPr>
        <p:txBody>
          <a:bodyPr numCol="2" spcCol="468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. Ut </a:t>
            </a:r>
            <a:r>
              <a:rPr lang="pt-BR" sz="1200" dirty="0" err="1">
                <a:solidFill>
                  <a:srgbClr val="666666"/>
                </a:solidFill>
              </a:rPr>
              <a:t>wisi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enim</a:t>
            </a:r>
            <a:r>
              <a:rPr lang="pt-BR" sz="1200" dirty="0">
                <a:solidFill>
                  <a:srgbClr val="666666"/>
                </a:solidFill>
              </a:rPr>
              <a:t> ad </a:t>
            </a:r>
            <a:r>
              <a:rPr lang="pt-BR" sz="1200" dirty="0" err="1">
                <a:solidFill>
                  <a:srgbClr val="666666"/>
                </a:solidFill>
              </a:rPr>
              <a:t>minim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veniam</a:t>
            </a:r>
            <a:r>
              <a:rPr lang="pt-BR" sz="1200" dirty="0">
                <a:solidFill>
                  <a:srgbClr val="666666"/>
                </a:solidFill>
              </a:rPr>
              <a:t>, quis </a:t>
            </a:r>
            <a:r>
              <a:rPr lang="pt-BR" sz="1200" dirty="0" err="1">
                <a:solidFill>
                  <a:srgbClr val="666666"/>
                </a:solidFill>
              </a:rPr>
              <a:t>nostrud</a:t>
            </a:r>
            <a:r>
              <a:rPr lang="pt-BR" sz="1200" dirty="0">
                <a:solidFill>
                  <a:srgbClr val="666666"/>
                </a:solidFill>
              </a:rPr>
              <a:t> exerci </a:t>
            </a:r>
            <a:r>
              <a:rPr lang="pt-BR" sz="1200" dirty="0" err="1">
                <a:solidFill>
                  <a:srgbClr val="666666"/>
                </a:solidFill>
              </a:rPr>
              <a:t>tation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ullamcorper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suscipit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lobortis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nisl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aliquip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ex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commodo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.  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autem </a:t>
            </a:r>
            <a:r>
              <a:rPr lang="pt-BR" sz="1200" dirty="0" err="1">
                <a:solidFill>
                  <a:srgbClr val="666666"/>
                </a:solidFill>
              </a:rPr>
              <a:t>vel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iriure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in </a:t>
            </a:r>
            <a:r>
              <a:rPr lang="pt-BR" sz="1200" dirty="0" err="1">
                <a:solidFill>
                  <a:srgbClr val="666666"/>
                </a:solidFill>
              </a:rPr>
              <a:t>hendrerit</a:t>
            </a:r>
            <a:r>
              <a:rPr lang="pt-BR" sz="1200" dirty="0">
                <a:solidFill>
                  <a:srgbClr val="666666"/>
                </a:solidFill>
              </a:rPr>
              <a:t> in </a:t>
            </a:r>
            <a:r>
              <a:rPr lang="pt-BR" sz="1200" dirty="0" err="1">
                <a:solidFill>
                  <a:srgbClr val="666666"/>
                </a:solidFill>
              </a:rPr>
              <a:t>vulputate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velit</a:t>
            </a:r>
            <a:r>
              <a:rPr lang="pt-BR" sz="1200" dirty="0">
                <a:solidFill>
                  <a:srgbClr val="666666"/>
                </a:solidFill>
              </a:rPr>
              <a:t> esse </a:t>
            </a:r>
            <a:r>
              <a:rPr lang="pt-BR" sz="1200" dirty="0" err="1">
                <a:solidFill>
                  <a:srgbClr val="666666"/>
                </a:solidFill>
              </a:rPr>
              <a:t>molestie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vel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illum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eu </a:t>
            </a:r>
            <a:r>
              <a:rPr lang="pt-BR" sz="1200" dirty="0" err="1">
                <a:solidFill>
                  <a:srgbClr val="666666"/>
                </a:solidFill>
              </a:rPr>
              <a:t>feugiat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nulla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facilisis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at</a:t>
            </a:r>
            <a:r>
              <a:rPr lang="pt-BR" sz="1200" dirty="0">
                <a:solidFill>
                  <a:srgbClr val="666666"/>
                </a:solidFill>
              </a:rPr>
              <a:t> vero </a:t>
            </a:r>
            <a:r>
              <a:rPr lang="pt-BR" sz="1200" dirty="0" err="1">
                <a:solidFill>
                  <a:srgbClr val="666666"/>
                </a:solidFill>
              </a:rPr>
              <a:t>eros</a:t>
            </a:r>
            <a:r>
              <a:rPr lang="pt-BR" sz="1200" dirty="0">
                <a:solidFill>
                  <a:srgbClr val="666666"/>
                </a:solidFill>
              </a:rPr>
              <a:t> et </a:t>
            </a:r>
            <a:r>
              <a:rPr lang="pt-BR" sz="1200" dirty="0" err="1">
                <a:solidFill>
                  <a:srgbClr val="666666"/>
                </a:solidFill>
              </a:rPr>
              <a:t>accumsan</a:t>
            </a:r>
            <a:r>
              <a:rPr lang="pt-BR" sz="1200" dirty="0">
                <a:solidFill>
                  <a:srgbClr val="666666"/>
                </a:solidFill>
              </a:rPr>
              <a:t> et </a:t>
            </a:r>
            <a:r>
              <a:rPr lang="pt-BR" sz="1200" dirty="0" err="1">
                <a:solidFill>
                  <a:srgbClr val="666666"/>
                </a:solidFill>
              </a:rPr>
              <a:t>iusto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odio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dignissim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qui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blandit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praesent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luptatum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zzril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delenit</a:t>
            </a:r>
            <a:r>
              <a:rPr lang="pt-BR" sz="1200" dirty="0">
                <a:solidFill>
                  <a:srgbClr val="666666"/>
                </a:solidFill>
              </a:rPr>
              <a:t> augue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te </a:t>
            </a:r>
            <a:r>
              <a:rPr lang="pt-BR" sz="1200" dirty="0" err="1">
                <a:solidFill>
                  <a:srgbClr val="666666"/>
                </a:solidFill>
              </a:rPr>
              <a:t>feugait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nulla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facilisi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ubit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accumsan</a:t>
            </a:r>
            <a:r>
              <a:rPr lang="pt-BR" sz="1200" dirty="0">
                <a:solidFill>
                  <a:srgbClr val="666666"/>
                </a:solidFill>
              </a:rPr>
              <a:t> et </a:t>
            </a:r>
            <a:r>
              <a:rPr lang="pt-BR" sz="1200" dirty="0" err="1">
                <a:solidFill>
                  <a:srgbClr val="666666"/>
                </a:solidFill>
              </a:rPr>
              <a:t>iusto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odio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dignissim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qui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blandit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praesent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luptatum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zzril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delenit</a:t>
            </a:r>
            <a:r>
              <a:rPr lang="pt-BR" sz="1200" dirty="0">
                <a:solidFill>
                  <a:srgbClr val="666666"/>
                </a:solidFill>
              </a:rPr>
              <a:t> augue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te </a:t>
            </a:r>
            <a:r>
              <a:rPr lang="pt-BR" sz="1200" dirty="0" err="1">
                <a:solidFill>
                  <a:srgbClr val="666666"/>
                </a:solidFill>
              </a:rPr>
              <a:t>feugait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nulla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facilisi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ubit</a:t>
            </a:r>
            <a:r>
              <a:rPr lang="pt-BR" sz="1200" dirty="0">
                <a:solidFill>
                  <a:srgbClr val="666666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dirty="0">
              <a:solidFill>
                <a:srgbClr val="66666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dirty="0">
              <a:solidFill>
                <a:srgbClr val="66666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. Ut </a:t>
            </a:r>
            <a:r>
              <a:rPr lang="pt-BR" sz="1200" dirty="0" err="1">
                <a:solidFill>
                  <a:srgbClr val="666666"/>
                </a:solidFill>
              </a:rPr>
              <a:t>wisi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enim</a:t>
            </a:r>
            <a:r>
              <a:rPr lang="pt-BR" sz="1200" dirty="0">
                <a:solidFill>
                  <a:srgbClr val="666666"/>
                </a:solidFill>
              </a:rPr>
              <a:t> ad </a:t>
            </a:r>
            <a:r>
              <a:rPr lang="pt-BR" sz="1200" dirty="0" err="1">
                <a:solidFill>
                  <a:srgbClr val="666666"/>
                </a:solidFill>
              </a:rPr>
              <a:t>minim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veniam</a:t>
            </a:r>
            <a:r>
              <a:rPr lang="pt-BR" sz="1200" dirty="0">
                <a:solidFill>
                  <a:srgbClr val="666666"/>
                </a:solidFill>
              </a:rPr>
              <a:t>, quis </a:t>
            </a:r>
            <a:r>
              <a:rPr lang="pt-BR" sz="1200" dirty="0" err="1">
                <a:solidFill>
                  <a:srgbClr val="666666"/>
                </a:solidFill>
              </a:rPr>
              <a:t>nostrud</a:t>
            </a:r>
            <a:r>
              <a:rPr lang="pt-BR" sz="1200" dirty="0">
                <a:solidFill>
                  <a:srgbClr val="666666"/>
                </a:solidFill>
              </a:rPr>
              <a:t> exerci </a:t>
            </a:r>
            <a:r>
              <a:rPr lang="pt-BR" sz="1200" dirty="0" err="1">
                <a:solidFill>
                  <a:srgbClr val="666666"/>
                </a:solidFill>
              </a:rPr>
              <a:t>tation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ullamcorper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suscipit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lobortis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nisl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aliquip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ex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commodo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.  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autem </a:t>
            </a:r>
            <a:r>
              <a:rPr lang="pt-BR" sz="1200" dirty="0" err="1">
                <a:solidFill>
                  <a:srgbClr val="666666"/>
                </a:solidFill>
              </a:rPr>
              <a:t>vel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iriure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in </a:t>
            </a:r>
            <a:r>
              <a:rPr lang="pt-BR" sz="1200" dirty="0" err="1">
                <a:solidFill>
                  <a:srgbClr val="666666"/>
                </a:solidFill>
              </a:rPr>
              <a:t>hendrerit</a:t>
            </a:r>
            <a:r>
              <a:rPr lang="pt-BR" sz="1200" dirty="0">
                <a:solidFill>
                  <a:srgbClr val="666666"/>
                </a:solidFill>
              </a:rPr>
              <a:t> in </a:t>
            </a:r>
            <a:r>
              <a:rPr lang="pt-BR" sz="1200" dirty="0" err="1">
                <a:solidFill>
                  <a:srgbClr val="666666"/>
                </a:solidFill>
              </a:rPr>
              <a:t>vulputate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velit</a:t>
            </a:r>
            <a:r>
              <a:rPr lang="pt-BR" sz="1200" dirty="0">
                <a:solidFill>
                  <a:srgbClr val="666666"/>
                </a:solidFill>
              </a:rPr>
              <a:t> esse </a:t>
            </a:r>
            <a:r>
              <a:rPr lang="pt-BR" sz="1200" dirty="0" err="1">
                <a:solidFill>
                  <a:srgbClr val="666666"/>
                </a:solidFill>
              </a:rPr>
              <a:t>molestie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vel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illum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eu </a:t>
            </a:r>
            <a:r>
              <a:rPr lang="pt-BR" sz="1200" dirty="0" err="1">
                <a:solidFill>
                  <a:srgbClr val="666666"/>
                </a:solidFill>
              </a:rPr>
              <a:t>feugiat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nulla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facilisis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at</a:t>
            </a:r>
            <a:r>
              <a:rPr lang="pt-BR" sz="1200" dirty="0">
                <a:solidFill>
                  <a:srgbClr val="666666"/>
                </a:solidFill>
              </a:rPr>
              <a:t> vero </a:t>
            </a:r>
            <a:r>
              <a:rPr lang="pt-BR" sz="1200" dirty="0" err="1">
                <a:solidFill>
                  <a:srgbClr val="666666"/>
                </a:solidFill>
              </a:rPr>
              <a:t>eros</a:t>
            </a:r>
            <a:r>
              <a:rPr lang="pt-BR" sz="1200" dirty="0">
                <a:solidFill>
                  <a:srgbClr val="666666"/>
                </a:solidFill>
              </a:rPr>
              <a:t> et </a:t>
            </a:r>
            <a:r>
              <a:rPr lang="pt-BR" sz="1200" dirty="0" err="1">
                <a:solidFill>
                  <a:srgbClr val="666666"/>
                </a:solidFill>
              </a:rPr>
              <a:t>accumsan</a:t>
            </a:r>
            <a:r>
              <a:rPr lang="pt-BR" sz="1200" dirty="0">
                <a:solidFill>
                  <a:srgbClr val="666666"/>
                </a:solidFill>
              </a:rPr>
              <a:t> et </a:t>
            </a:r>
            <a:r>
              <a:rPr lang="pt-BR" sz="1200" dirty="0" err="1">
                <a:solidFill>
                  <a:srgbClr val="666666"/>
                </a:solidFill>
              </a:rPr>
              <a:t>iusto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odio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dignissim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qui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blandit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praesent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luptatum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zzril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delenit</a:t>
            </a:r>
            <a:r>
              <a:rPr lang="pt-BR" sz="1200" dirty="0">
                <a:solidFill>
                  <a:srgbClr val="666666"/>
                </a:solidFill>
              </a:rPr>
              <a:t> augue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te </a:t>
            </a:r>
            <a:r>
              <a:rPr lang="pt-BR" sz="1200" dirty="0" err="1">
                <a:solidFill>
                  <a:srgbClr val="666666"/>
                </a:solidFill>
              </a:rPr>
              <a:t>feugait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nulla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facilisi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ubit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accumsan</a:t>
            </a:r>
            <a:r>
              <a:rPr lang="pt-BR" sz="1200" dirty="0">
                <a:solidFill>
                  <a:srgbClr val="666666"/>
                </a:solidFill>
              </a:rPr>
              <a:t> et </a:t>
            </a:r>
            <a:r>
              <a:rPr lang="pt-BR" sz="1200" dirty="0" err="1">
                <a:solidFill>
                  <a:srgbClr val="666666"/>
                </a:solidFill>
              </a:rPr>
              <a:t>iusto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odio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dignissim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qui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blandit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praesent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luptatum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zzril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delenit</a:t>
            </a:r>
            <a:r>
              <a:rPr lang="pt-BR" sz="1200" dirty="0">
                <a:solidFill>
                  <a:srgbClr val="666666"/>
                </a:solidFill>
              </a:rPr>
              <a:t> augue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te </a:t>
            </a:r>
            <a:r>
              <a:rPr lang="pt-BR" sz="1200" dirty="0" err="1">
                <a:solidFill>
                  <a:srgbClr val="666666"/>
                </a:solidFill>
              </a:rPr>
              <a:t>feugait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nulla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facilisi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ubit</a:t>
            </a:r>
            <a:r>
              <a:rPr lang="pt-BR" sz="1200" dirty="0">
                <a:solidFill>
                  <a:srgbClr val="666666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dirty="0">
              <a:solidFill>
                <a:srgbClr val="66666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dirty="0">
              <a:solidFill>
                <a:srgbClr val="666666"/>
              </a:solidFill>
            </a:endParaRP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E9CF8C27-11D9-3404-E25B-DC1D2BB74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302" y="2929982"/>
            <a:ext cx="9750645" cy="303138"/>
          </a:xfrm>
        </p:spPr>
        <p:txBody>
          <a:bodyPr numCol="2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sz="1200" dirty="0">
                <a:solidFill>
                  <a:srgbClr val="666666"/>
                </a:solidFill>
              </a:rPr>
              <a:t>Corpo de texto 12pt regular</a:t>
            </a:r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id="{B89E300C-4393-4A76-BFFE-06FFAA1445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303" y="628822"/>
            <a:ext cx="4356004" cy="520237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30pt bold</a:t>
            </a:r>
            <a:endParaRPr lang="pt-BR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3E5E8C41-0448-CBE3-6E69-B594F0B653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0302" y="1189450"/>
            <a:ext cx="5292497" cy="519768"/>
          </a:xfrm>
        </p:spPr>
        <p:txBody>
          <a:bodyPr>
            <a:normAutofit/>
          </a:bodyPr>
          <a:lstStyle>
            <a:lvl1pPr marL="0" indent="0">
              <a:buNone/>
              <a:defRPr sz="1600" b="0" i="0" baseline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16 </a:t>
            </a:r>
            <a:r>
              <a:rPr lang="en-US" dirty="0" err="1"/>
              <a:t>pt</a:t>
            </a:r>
            <a:r>
              <a:rPr lang="en-US" dirty="0"/>
              <a:t> regular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22340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643E97FB-3944-E477-0471-389C0A5596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168" y="2111596"/>
            <a:ext cx="3290617" cy="178341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B3CBD3-2537-E978-D995-99C6FC72D6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949" y="2111596"/>
            <a:ext cx="3290617" cy="178341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91EE5A4-BBD6-ED03-C5CB-CDC6C1A55A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9215" y="2111596"/>
            <a:ext cx="3290617" cy="178341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A9223A6-602B-BBF3-201D-D678A34DC0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168" y="4212644"/>
            <a:ext cx="3290617" cy="178341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5CF0195-A2FE-0287-2BD2-3638C0D11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949" y="4212644"/>
            <a:ext cx="3290617" cy="178341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27049C5-8C8A-9F80-D15A-E00865075D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9215" y="4212644"/>
            <a:ext cx="3290617" cy="1783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B0D53A-581A-F04B-BE3D-35BCD99DC9C4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2D515-1FFF-C945-BB77-70AE3A3D18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13" name="Title 13"/>
          <p:cNvSpPr>
            <a:spLocks noGrp="1"/>
          </p:cNvSpPr>
          <p:nvPr>
            <p:ph type="title" hasCustomPrompt="1"/>
          </p:nvPr>
        </p:nvSpPr>
        <p:spPr>
          <a:xfrm>
            <a:off x="600302" y="628822"/>
            <a:ext cx="5042832" cy="520237"/>
          </a:xfrm>
        </p:spPr>
        <p:txBody>
          <a:bodyPr anchor="t">
            <a:noAutofit/>
          </a:bodyPr>
          <a:lstStyle>
            <a:lvl1pPr>
              <a:defRPr sz="3000" b="0" i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30pt bold</a:t>
            </a:r>
            <a:endParaRPr lang="pt-BR" dirty="0"/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0C3DD5DA-BF53-DD1A-2D3F-AFE518EB5D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303" y="1189450"/>
            <a:ext cx="5042832" cy="519768"/>
          </a:xfrm>
        </p:spPr>
        <p:txBody>
          <a:bodyPr>
            <a:normAutofit/>
          </a:bodyPr>
          <a:lstStyle>
            <a:lvl1pPr marL="0" indent="0">
              <a:buNone/>
              <a:defRPr sz="1600" b="0" i="0" baseline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16 </a:t>
            </a:r>
            <a:r>
              <a:rPr lang="en-US" dirty="0" err="1"/>
              <a:t>pt</a:t>
            </a:r>
            <a:r>
              <a:rPr lang="en-US" dirty="0"/>
              <a:t> regular</a:t>
            </a:r>
            <a:endParaRPr lang="pt-BR" dirty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EED6CF2A-ED51-F620-BDA4-F89F7772E0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2052" y="2272897"/>
            <a:ext cx="2970847" cy="129734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Vivo Type" panose="02000500000000020000" pitchFamily="2" charset="77"/>
              </a:defRPr>
            </a:lvl1pPr>
            <a:lvl2pPr>
              <a:defRPr sz="1200">
                <a:latin typeface="Trebuchet MS" panose="020B0703020202090204" pitchFamily="34" charset="0"/>
              </a:defRPr>
            </a:lvl2pPr>
            <a:lvl3pPr>
              <a:defRPr sz="1200">
                <a:latin typeface="Trebuchet MS" panose="020B0703020202090204" pitchFamily="34" charset="0"/>
              </a:defRPr>
            </a:lvl3pPr>
            <a:lvl4pPr>
              <a:defRPr sz="1200">
                <a:latin typeface="Trebuchet MS" panose="020B0703020202090204" pitchFamily="34" charset="0"/>
              </a:defRPr>
            </a:lvl4pPr>
            <a:lvl5pPr>
              <a:defRPr sz="1200">
                <a:latin typeface="Trebuchet MS" panose="020B0703020202090204" pitchFamily="34" charset="0"/>
              </a:defRPr>
            </a:lvl5pPr>
          </a:lstStyle>
          <a:p>
            <a:pPr lvl="0"/>
            <a:r>
              <a:rPr lang="pt-BR" dirty="0"/>
              <a:t>Corpo de texto 12pt regular</a:t>
            </a:r>
          </a:p>
          <a:p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dolius</a:t>
            </a:r>
            <a:r>
              <a:rPr lang="pt-BR" sz="1200" dirty="0">
                <a:solidFill>
                  <a:srgbClr val="666666"/>
                </a:solidFill>
              </a:rPr>
              <a:t>. </a:t>
            </a:r>
            <a:endParaRPr lang="pt-BR" dirty="0"/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0F1D6742-627F-A7D3-E186-77DF2EF648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2052" y="4386177"/>
            <a:ext cx="2970847" cy="129734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Vivo Type" panose="02000500000000020000" pitchFamily="2" charset="77"/>
              </a:defRPr>
            </a:lvl1pPr>
            <a:lvl2pPr>
              <a:defRPr sz="1200">
                <a:latin typeface="Trebuchet MS" panose="020B0703020202090204" pitchFamily="34" charset="0"/>
              </a:defRPr>
            </a:lvl2pPr>
            <a:lvl3pPr>
              <a:defRPr sz="1200">
                <a:latin typeface="Trebuchet MS" panose="020B0703020202090204" pitchFamily="34" charset="0"/>
              </a:defRPr>
            </a:lvl3pPr>
            <a:lvl4pPr>
              <a:defRPr sz="1200">
                <a:latin typeface="Trebuchet MS" panose="020B0703020202090204" pitchFamily="34" charset="0"/>
              </a:defRPr>
            </a:lvl4pPr>
            <a:lvl5pPr>
              <a:defRPr sz="1200">
                <a:latin typeface="Trebuchet MS" panose="020B0703020202090204" pitchFamily="34" charset="0"/>
              </a:defRPr>
            </a:lvl5pPr>
          </a:lstStyle>
          <a:p>
            <a:pPr lvl="0"/>
            <a:r>
              <a:rPr lang="pt-BR" dirty="0"/>
              <a:t>Corpo de texto 12pt regular</a:t>
            </a:r>
          </a:p>
          <a:p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dolius</a:t>
            </a:r>
            <a:r>
              <a:rPr lang="pt-BR" sz="1200" dirty="0">
                <a:solidFill>
                  <a:srgbClr val="666666"/>
                </a:solidFill>
              </a:rPr>
              <a:t>. </a:t>
            </a:r>
            <a:endParaRPr lang="pt-BR" dirty="0"/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id="{59256F35-83D8-5C4F-1F05-3836694810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23492" y="2272897"/>
            <a:ext cx="2970847" cy="129734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Vivo Type" panose="02000500000000020000" pitchFamily="2" charset="77"/>
              </a:defRPr>
            </a:lvl1pPr>
            <a:lvl2pPr>
              <a:defRPr sz="1200">
                <a:latin typeface="Trebuchet MS" panose="020B0703020202090204" pitchFamily="34" charset="0"/>
              </a:defRPr>
            </a:lvl2pPr>
            <a:lvl3pPr>
              <a:defRPr sz="1200">
                <a:latin typeface="Trebuchet MS" panose="020B0703020202090204" pitchFamily="34" charset="0"/>
              </a:defRPr>
            </a:lvl3pPr>
            <a:lvl4pPr>
              <a:defRPr sz="1200">
                <a:latin typeface="Trebuchet MS" panose="020B0703020202090204" pitchFamily="34" charset="0"/>
              </a:defRPr>
            </a:lvl4pPr>
            <a:lvl5pPr>
              <a:defRPr sz="1200">
                <a:latin typeface="Trebuchet MS" panose="020B0703020202090204" pitchFamily="34" charset="0"/>
              </a:defRPr>
            </a:lvl5pPr>
          </a:lstStyle>
          <a:p>
            <a:pPr lvl="0"/>
            <a:r>
              <a:rPr lang="pt-BR" dirty="0"/>
              <a:t>Corpo de texto 12pt regular</a:t>
            </a:r>
          </a:p>
          <a:p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dolius</a:t>
            </a:r>
            <a:r>
              <a:rPr lang="pt-BR" sz="1200" dirty="0">
                <a:solidFill>
                  <a:srgbClr val="666666"/>
                </a:solidFill>
              </a:rPr>
              <a:t>. </a:t>
            </a:r>
            <a:endParaRPr lang="pt-BR" dirty="0"/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3A721B06-0A16-FA63-CA98-7C9F75BE85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3492" y="4386177"/>
            <a:ext cx="2970847" cy="129734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Vivo Type" panose="02000500000000020000" pitchFamily="2" charset="77"/>
              </a:defRPr>
            </a:lvl1pPr>
            <a:lvl2pPr>
              <a:defRPr sz="1200">
                <a:latin typeface="Trebuchet MS" panose="020B0703020202090204" pitchFamily="34" charset="0"/>
              </a:defRPr>
            </a:lvl2pPr>
            <a:lvl3pPr>
              <a:defRPr sz="1200">
                <a:latin typeface="Trebuchet MS" panose="020B0703020202090204" pitchFamily="34" charset="0"/>
              </a:defRPr>
            </a:lvl3pPr>
            <a:lvl4pPr>
              <a:defRPr sz="1200">
                <a:latin typeface="Trebuchet MS" panose="020B0703020202090204" pitchFamily="34" charset="0"/>
              </a:defRPr>
            </a:lvl4pPr>
            <a:lvl5pPr>
              <a:defRPr sz="1200">
                <a:latin typeface="Trebuchet MS" panose="020B0703020202090204" pitchFamily="34" charset="0"/>
              </a:defRPr>
            </a:lvl5pPr>
          </a:lstStyle>
          <a:p>
            <a:pPr lvl="0"/>
            <a:r>
              <a:rPr lang="pt-BR" dirty="0"/>
              <a:t>Corpo de texto 12pt regular</a:t>
            </a:r>
          </a:p>
          <a:p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dolius</a:t>
            </a:r>
            <a:r>
              <a:rPr lang="pt-BR" sz="1200" dirty="0">
                <a:solidFill>
                  <a:srgbClr val="666666"/>
                </a:solidFill>
              </a:rPr>
              <a:t>. </a:t>
            </a:r>
            <a:endParaRPr lang="pt-BR" dirty="0"/>
          </a:p>
        </p:txBody>
      </p:sp>
      <p:sp>
        <p:nvSpPr>
          <p:cNvPr id="32" name="Espaço Reservado para Texto 10">
            <a:extLst>
              <a:ext uri="{FF2B5EF4-FFF2-40B4-BE49-F238E27FC236}">
                <a16:creationId xmlns:a16="http://schemas.microsoft.com/office/drawing/2014/main" id="{676685C6-8663-D7F9-96C2-70137FDE66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94452" y="2272897"/>
            <a:ext cx="2970847" cy="129734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Vivo Type" panose="02000500000000020000" pitchFamily="2" charset="77"/>
              </a:defRPr>
            </a:lvl1pPr>
            <a:lvl2pPr>
              <a:defRPr sz="1200">
                <a:latin typeface="Trebuchet MS" panose="020B0703020202090204" pitchFamily="34" charset="0"/>
              </a:defRPr>
            </a:lvl2pPr>
            <a:lvl3pPr>
              <a:defRPr sz="1200">
                <a:latin typeface="Trebuchet MS" panose="020B0703020202090204" pitchFamily="34" charset="0"/>
              </a:defRPr>
            </a:lvl3pPr>
            <a:lvl4pPr>
              <a:defRPr sz="1200">
                <a:latin typeface="Trebuchet MS" panose="020B0703020202090204" pitchFamily="34" charset="0"/>
              </a:defRPr>
            </a:lvl4pPr>
            <a:lvl5pPr>
              <a:defRPr sz="1200">
                <a:latin typeface="Trebuchet MS" panose="020B0703020202090204" pitchFamily="34" charset="0"/>
              </a:defRPr>
            </a:lvl5pPr>
          </a:lstStyle>
          <a:p>
            <a:pPr lvl="0"/>
            <a:r>
              <a:rPr lang="pt-BR" dirty="0"/>
              <a:t>Corpo de texto 12pt regular</a:t>
            </a:r>
          </a:p>
          <a:p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dolius</a:t>
            </a:r>
            <a:r>
              <a:rPr lang="pt-BR" sz="1200" dirty="0">
                <a:solidFill>
                  <a:srgbClr val="666666"/>
                </a:solidFill>
              </a:rPr>
              <a:t>. </a:t>
            </a:r>
            <a:endParaRPr lang="pt-BR" dirty="0"/>
          </a:p>
        </p:txBody>
      </p:sp>
      <p:sp>
        <p:nvSpPr>
          <p:cNvPr id="35" name="Espaço Reservado para Texto 10">
            <a:extLst>
              <a:ext uri="{FF2B5EF4-FFF2-40B4-BE49-F238E27FC236}">
                <a16:creationId xmlns:a16="http://schemas.microsoft.com/office/drawing/2014/main" id="{2F015E33-E778-7966-1061-8A23248D4D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94452" y="4386177"/>
            <a:ext cx="2970847" cy="129734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Vivo Type" panose="02000500000000020000" pitchFamily="2" charset="77"/>
              </a:defRPr>
            </a:lvl1pPr>
            <a:lvl2pPr>
              <a:defRPr sz="1200">
                <a:latin typeface="Trebuchet MS" panose="020B0703020202090204" pitchFamily="34" charset="0"/>
              </a:defRPr>
            </a:lvl2pPr>
            <a:lvl3pPr>
              <a:defRPr sz="1200">
                <a:latin typeface="Trebuchet MS" panose="020B0703020202090204" pitchFamily="34" charset="0"/>
              </a:defRPr>
            </a:lvl3pPr>
            <a:lvl4pPr>
              <a:defRPr sz="1200">
                <a:latin typeface="Trebuchet MS" panose="020B0703020202090204" pitchFamily="34" charset="0"/>
              </a:defRPr>
            </a:lvl4pPr>
            <a:lvl5pPr>
              <a:defRPr sz="1200">
                <a:latin typeface="Trebuchet MS" panose="020B0703020202090204" pitchFamily="34" charset="0"/>
              </a:defRPr>
            </a:lvl5pPr>
          </a:lstStyle>
          <a:p>
            <a:pPr lvl="0"/>
            <a:r>
              <a:rPr lang="pt-BR" dirty="0"/>
              <a:t>Corpo de texto 12pt regular</a:t>
            </a:r>
          </a:p>
          <a:p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dolius</a:t>
            </a:r>
            <a:r>
              <a:rPr lang="pt-BR" sz="1200" dirty="0">
                <a:solidFill>
                  <a:srgbClr val="666666"/>
                </a:solidFill>
              </a:rPr>
              <a:t>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62366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ABBB-0098-68CD-953E-C7AD5E48F1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0609" y="2339561"/>
            <a:ext cx="3932237" cy="830359"/>
          </a:xfrm>
        </p:spPr>
        <p:txBody>
          <a:bodyPr lIns="0" tIns="0" rIns="0" bIns="0" anchor="t" anchorCtr="0">
            <a:normAutofit/>
          </a:bodyPr>
          <a:lstStyle>
            <a:lvl1pPr>
              <a:defRPr sz="3000" b="0" i="0">
                <a:solidFill>
                  <a:srgbClr val="EB3C7D"/>
                </a:solidFill>
                <a:latin typeface="Vivo Type" panose="02000500000000020000" pitchFamily="2" charset="77"/>
              </a:defRPr>
            </a:lvl1pPr>
          </a:lstStyle>
          <a:p>
            <a:r>
              <a:rPr lang="pt-BR" dirty="0"/>
              <a:t>Grande Título </a:t>
            </a:r>
            <a:br>
              <a:rPr lang="pt-BR" dirty="0"/>
            </a:br>
            <a:r>
              <a:rPr lang="pt-BR" dirty="0"/>
              <a:t>em 30 </a:t>
            </a:r>
            <a:r>
              <a:rPr lang="pt-BR" dirty="0" err="1"/>
              <a:t>pt</a:t>
            </a:r>
            <a:r>
              <a:rPr lang="pt-BR" dirty="0"/>
              <a:t>, </a:t>
            </a:r>
            <a:r>
              <a:rPr lang="pt-BR" dirty="0" err="1"/>
              <a:t>bold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D19CE2F-7B59-9BF5-C2B8-84B249E60B3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710608" y="3536426"/>
            <a:ext cx="3932237" cy="1968659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Vivo Type" panose="02000500000000020000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Corpo de texto 12 </a:t>
            </a:r>
            <a:r>
              <a:rPr lang="pt-BR" dirty="0" err="1"/>
              <a:t>pt</a:t>
            </a:r>
            <a:endParaRPr lang="pt-BR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76AA8A9-DF38-D61C-8F35-3F83A03D2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7077-C648-574E-A104-999EB3FC6E55}" type="datetimeFigureOut">
              <a:rPr lang="pt-BR" smtClean="0"/>
              <a:t>14/10/2025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8D7284-584E-538D-1AF9-D50EB8628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369956E-FE61-7245-8F80-09413CD395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49" y="0"/>
            <a:ext cx="3243549" cy="6858000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727404E5-ED9F-9777-32BC-BB7123969FA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8500" y="0"/>
            <a:ext cx="3932237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b="0" i="0" baseline="0">
                <a:solidFill>
                  <a:schemeClr val="bg1">
                    <a:lumMod val="85000"/>
                  </a:schemeClr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insira uma</a:t>
            </a:r>
            <a:br>
              <a:rPr lang="pt-BR" dirty="0"/>
            </a:br>
            <a:r>
              <a:rPr lang="pt-BR" dirty="0"/>
              <a:t>imagem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77C7A1C-A1BA-6462-FEE5-EF6760F1A9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31C3E76A-7283-4BF9-4C29-667A5CB3EEFA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bg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bg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13146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ABBB-0098-68CD-953E-C7AD5E48F1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0609" y="2339561"/>
            <a:ext cx="3932237" cy="830359"/>
          </a:xfrm>
        </p:spPr>
        <p:txBody>
          <a:bodyPr lIns="0" tIns="0" rIns="0" bIns="0" anchor="t" anchorCtr="0">
            <a:normAutofit/>
          </a:bodyPr>
          <a:lstStyle>
            <a:lvl1pPr>
              <a:defRPr sz="3000" b="0" i="0">
                <a:solidFill>
                  <a:srgbClr val="BC4AFF"/>
                </a:solidFill>
                <a:latin typeface="Vivo Type" panose="02000500000000020000" pitchFamily="2" charset="77"/>
              </a:defRPr>
            </a:lvl1pPr>
          </a:lstStyle>
          <a:p>
            <a:r>
              <a:rPr lang="pt-BR" dirty="0"/>
              <a:t>Grande Título </a:t>
            </a:r>
            <a:br>
              <a:rPr lang="pt-BR" dirty="0"/>
            </a:br>
            <a:r>
              <a:rPr lang="pt-BR" dirty="0"/>
              <a:t>em 30 </a:t>
            </a:r>
            <a:r>
              <a:rPr lang="pt-BR" dirty="0" err="1"/>
              <a:t>pt</a:t>
            </a:r>
            <a:r>
              <a:rPr lang="pt-BR" dirty="0"/>
              <a:t>, </a:t>
            </a:r>
            <a:r>
              <a:rPr lang="pt-BR" dirty="0" err="1"/>
              <a:t>bold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D19CE2F-7B59-9BF5-C2B8-84B249E60B3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710608" y="3536426"/>
            <a:ext cx="3932237" cy="1968659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Vivo Type" panose="02000500000000020000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Corpo de texto 12 </a:t>
            </a:r>
            <a:r>
              <a:rPr lang="pt-BR" dirty="0" err="1"/>
              <a:t>pt</a:t>
            </a:r>
            <a:endParaRPr lang="pt-BR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76AA8A9-DF38-D61C-8F35-3F83A03D2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7077-C648-574E-A104-999EB3FC6E55}" type="datetimeFigureOut">
              <a:rPr lang="pt-BR" smtClean="0"/>
              <a:t>14/10/2025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8D7284-584E-538D-1AF9-D50EB8628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369956E-FE61-7245-8F80-09413CD3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243549" cy="6858000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727404E5-ED9F-9777-32BC-BB7123969FA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8500" y="0"/>
            <a:ext cx="3932237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b="0" i="0" baseline="0">
                <a:solidFill>
                  <a:schemeClr val="bg1">
                    <a:lumMod val="85000"/>
                  </a:schemeClr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insira uma</a:t>
            </a:r>
            <a:br>
              <a:rPr lang="pt-BR" dirty="0"/>
            </a:br>
            <a:r>
              <a:rPr lang="pt-BR" dirty="0"/>
              <a:t>imagem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77C7A1C-A1BA-6462-FEE5-EF6760F1A9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31C3E76A-7283-4BF9-4C29-667A5CB3EEFA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bg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bg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240014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ABBB-0098-68CD-953E-C7AD5E48F1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0609" y="2339561"/>
            <a:ext cx="3932237" cy="830359"/>
          </a:xfrm>
        </p:spPr>
        <p:txBody>
          <a:bodyPr lIns="0" tIns="0" rIns="0" bIns="0" anchor="t" anchorCtr="0">
            <a:normAutofit/>
          </a:bodyPr>
          <a:lstStyle>
            <a:lvl1pPr>
              <a:defRPr sz="3000" b="0" i="0">
                <a:solidFill>
                  <a:srgbClr val="660099"/>
                </a:solidFill>
                <a:latin typeface="Vivo Type" panose="02000500000000020000" pitchFamily="2" charset="77"/>
              </a:defRPr>
            </a:lvl1pPr>
          </a:lstStyle>
          <a:p>
            <a:r>
              <a:rPr lang="pt-BR" dirty="0"/>
              <a:t>Grande Título </a:t>
            </a:r>
            <a:br>
              <a:rPr lang="pt-BR" dirty="0"/>
            </a:br>
            <a:r>
              <a:rPr lang="pt-BR" dirty="0"/>
              <a:t>em 30 </a:t>
            </a:r>
            <a:r>
              <a:rPr lang="pt-BR" dirty="0" err="1"/>
              <a:t>pt</a:t>
            </a:r>
            <a:r>
              <a:rPr lang="pt-BR" dirty="0"/>
              <a:t>, </a:t>
            </a:r>
            <a:r>
              <a:rPr lang="pt-BR" dirty="0" err="1"/>
              <a:t>bold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D19CE2F-7B59-9BF5-C2B8-84B249E60B3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710608" y="3536426"/>
            <a:ext cx="3932237" cy="1968659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Vivo Type" panose="02000500000000020000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Corpo de texto 12 </a:t>
            </a:r>
            <a:r>
              <a:rPr lang="pt-BR" dirty="0" err="1"/>
              <a:t>pt</a:t>
            </a:r>
            <a:endParaRPr lang="pt-BR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76AA8A9-DF38-D61C-8F35-3F83A03D2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7077-C648-574E-A104-999EB3FC6E55}" type="datetimeFigureOut">
              <a:rPr lang="pt-BR" smtClean="0"/>
              <a:t>14/10/2025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8D7284-584E-538D-1AF9-D50EB8628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369956E-FE61-7245-8F80-09413CD3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3238501" cy="6858000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727404E5-ED9F-9777-32BC-BB7123969FA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8500" y="0"/>
            <a:ext cx="3932237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b="0" i="0" baseline="0">
                <a:solidFill>
                  <a:schemeClr val="bg1">
                    <a:lumMod val="85000"/>
                  </a:schemeClr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insira uma</a:t>
            </a:r>
            <a:br>
              <a:rPr lang="pt-BR" dirty="0"/>
            </a:br>
            <a:r>
              <a:rPr lang="pt-BR" dirty="0"/>
              <a:t>imagem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77C7A1C-A1BA-6462-FEE5-EF6760F1A9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31C3E76A-7283-4BF9-4C29-667A5CB3EEFA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bg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bg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1087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pa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3">
            <a:extLst>
              <a:ext uri="{FF2B5EF4-FFF2-40B4-BE49-F238E27FC236}">
                <a16:creationId xmlns:a16="http://schemas.microsoft.com/office/drawing/2014/main" id="{7C2E432E-2821-AFE4-50D7-154EB65BC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885" y="3168881"/>
            <a:ext cx="4791604" cy="939480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da </a:t>
            </a:r>
            <a:r>
              <a:rPr lang="en-US" dirty="0" err="1"/>
              <a:t>apresentação</a:t>
            </a:r>
            <a:br>
              <a:rPr lang="en-US" dirty="0"/>
            </a:br>
            <a:r>
              <a:rPr lang="en-US" dirty="0" err="1"/>
              <a:t>em</a:t>
            </a:r>
            <a:r>
              <a:rPr lang="en-US" dirty="0"/>
              <a:t> 30 </a:t>
            </a:r>
            <a:r>
              <a:rPr lang="en-US" dirty="0" err="1"/>
              <a:t>pt</a:t>
            </a:r>
            <a:r>
              <a:rPr lang="en-US" dirty="0"/>
              <a:t> Regular</a:t>
            </a:r>
            <a:endParaRPr lang="pt-BR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B33DB038-DDA3-6196-4820-B8420499A6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1826" y="5867068"/>
            <a:ext cx="4792663" cy="263104"/>
          </a:xfrm>
        </p:spPr>
        <p:txBody>
          <a:bodyPr>
            <a:normAutofit/>
          </a:bodyPr>
          <a:lstStyle>
            <a:lvl1pPr marL="0" indent="0">
              <a:buNone/>
              <a:defRPr sz="1100" b="0" i="0" baseline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DIRETORIA DE IMAGEM E COMUNICAÇÃO</a:t>
            </a:r>
            <a:endParaRPr lang="pt-BR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47E73660-9151-EDD0-1D92-94706C89F4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1825" y="6153528"/>
            <a:ext cx="4792663" cy="263104"/>
          </a:xfrm>
        </p:spPr>
        <p:txBody>
          <a:bodyPr>
            <a:normAutofit/>
          </a:bodyPr>
          <a:lstStyle>
            <a:lvl1pPr marL="0" indent="0">
              <a:buNone/>
              <a:defRPr sz="1100" b="0" i="0" baseline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12/14/22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1978F9-0EA2-3D60-3BD8-280E0A785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746" y="622932"/>
            <a:ext cx="1584359" cy="59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561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solidFill>
          <a:srgbClr val="FF9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3">
            <a:extLst>
              <a:ext uri="{FF2B5EF4-FFF2-40B4-BE49-F238E27FC236}">
                <a16:creationId xmlns:a16="http://schemas.microsoft.com/office/drawing/2014/main" id="{C231B526-08B8-A1FA-A392-97FB3F9A8B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520" y="2961806"/>
            <a:ext cx="9712959" cy="1159279"/>
          </a:xfrm>
        </p:spPr>
        <p:txBody>
          <a:bodyPr anchor="t">
            <a:noAutofit/>
          </a:bodyPr>
          <a:lstStyle>
            <a:lvl1pPr algn="ctr">
              <a:defRPr sz="3600" b="0" i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/>
              <a:t>“</a:t>
            </a:r>
            <a:r>
              <a:rPr lang="en-US" dirty="0" err="1"/>
              <a:t>Citação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36pt. Dot </a:t>
            </a:r>
            <a:r>
              <a:rPr lang="en-US" dirty="0" err="1"/>
              <a:t>ubitl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lorem ipsum </a:t>
            </a:r>
            <a:r>
              <a:rPr lang="en-US" dirty="0" err="1"/>
              <a:t>dolores</a:t>
            </a:r>
            <a:r>
              <a:rPr lang="en-US" dirty="0"/>
              <a:t> it is </a:t>
            </a:r>
            <a:r>
              <a:rPr lang="en-US" dirty="0" err="1"/>
              <a:t>ludics</a:t>
            </a:r>
            <a:r>
              <a:rPr lang="en-US" dirty="0"/>
              <a:t>.”</a:t>
            </a:r>
            <a:endParaRPr lang="pt-BR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47BB438-4DB2-2AFA-72F6-E9CACE825D72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6EBC9BD-30C3-7F5F-F148-E870FFDAAC6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82069" y="4336797"/>
            <a:ext cx="9827862" cy="720614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Gabriela Sabino</a:t>
            </a:r>
            <a:br>
              <a:rPr lang="pt-BR" dirty="0"/>
            </a:br>
            <a:r>
              <a:rPr lang="pt-BR" dirty="0"/>
              <a:t>Gerente de Comunicação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E8135C4-6334-6F1D-6148-0379B8B225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04D8F8D-01C9-4FBF-973B-5D44F28AEA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577" y="1174726"/>
            <a:ext cx="598846" cy="82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397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rgbClr val="81D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3">
            <a:extLst>
              <a:ext uri="{FF2B5EF4-FFF2-40B4-BE49-F238E27FC236}">
                <a16:creationId xmlns:a16="http://schemas.microsoft.com/office/drawing/2014/main" id="{C231B526-08B8-A1FA-A392-97FB3F9A8B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520" y="2961806"/>
            <a:ext cx="9712959" cy="1159279"/>
          </a:xfrm>
        </p:spPr>
        <p:txBody>
          <a:bodyPr anchor="t">
            <a:noAutofit/>
          </a:bodyPr>
          <a:lstStyle>
            <a:lvl1pPr algn="ctr">
              <a:defRPr sz="3600" b="0" i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/>
              <a:t>“</a:t>
            </a:r>
            <a:r>
              <a:rPr lang="en-US" dirty="0" err="1"/>
              <a:t>Citação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36pt. Dot </a:t>
            </a:r>
            <a:r>
              <a:rPr lang="en-US" dirty="0" err="1"/>
              <a:t>ubitl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lorem ipsum </a:t>
            </a:r>
            <a:r>
              <a:rPr lang="en-US" dirty="0" err="1"/>
              <a:t>dolores</a:t>
            </a:r>
            <a:r>
              <a:rPr lang="en-US" dirty="0"/>
              <a:t> it is </a:t>
            </a:r>
            <a:r>
              <a:rPr lang="en-US" dirty="0" err="1"/>
              <a:t>ludics</a:t>
            </a:r>
            <a:r>
              <a:rPr lang="en-US" dirty="0"/>
              <a:t>.”</a:t>
            </a:r>
            <a:endParaRPr lang="pt-BR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47BB438-4DB2-2AFA-72F6-E9CACE825D72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6EBC9BD-30C3-7F5F-F148-E870FFDAAC6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82069" y="4336797"/>
            <a:ext cx="9827862" cy="720614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rgbClr val="370053"/>
                </a:solidFill>
                <a:latin typeface="Vivo Type" panose="02000500000000020000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Gabriela Sabino</a:t>
            </a:r>
            <a:br>
              <a:rPr lang="pt-BR" dirty="0"/>
            </a:br>
            <a:r>
              <a:rPr lang="pt-BR" dirty="0"/>
              <a:t>Gerente de Comunicação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E8135C4-6334-6F1D-6148-0379B8B225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EC164C58-38AA-F239-2872-CBE9699F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577" y="1174726"/>
            <a:ext cx="598846" cy="82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179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3">
            <a:extLst>
              <a:ext uri="{FF2B5EF4-FFF2-40B4-BE49-F238E27FC236}">
                <a16:creationId xmlns:a16="http://schemas.microsoft.com/office/drawing/2014/main" id="{C231B526-08B8-A1FA-A392-97FB3F9A8B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520" y="2961806"/>
            <a:ext cx="9712959" cy="1159279"/>
          </a:xfrm>
        </p:spPr>
        <p:txBody>
          <a:bodyPr anchor="t">
            <a:noAutofit/>
          </a:bodyPr>
          <a:lstStyle>
            <a:lvl1pPr algn="ctr">
              <a:defRPr sz="3600" b="0" i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/>
              <a:t>“</a:t>
            </a:r>
            <a:r>
              <a:rPr lang="en-US" dirty="0" err="1"/>
              <a:t>Citação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36pt. Dot </a:t>
            </a:r>
            <a:r>
              <a:rPr lang="en-US" dirty="0" err="1"/>
              <a:t>ubitl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lorem ipsum </a:t>
            </a:r>
            <a:r>
              <a:rPr lang="en-US" dirty="0" err="1"/>
              <a:t>dolores</a:t>
            </a:r>
            <a:r>
              <a:rPr lang="en-US" dirty="0"/>
              <a:t> it is </a:t>
            </a:r>
            <a:r>
              <a:rPr lang="en-US" dirty="0" err="1"/>
              <a:t>ludics</a:t>
            </a:r>
            <a:r>
              <a:rPr lang="en-US" dirty="0"/>
              <a:t>.”</a:t>
            </a:r>
            <a:endParaRPr lang="pt-BR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47BB438-4DB2-2AFA-72F6-E9CACE825D72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6EBC9BD-30C3-7F5F-F148-E870FFDAAC6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82069" y="4336797"/>
            <a:ext cx="9827862" cy="720614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rgbClr val="660099"/>
                </a:solidFill>
                <a:latin typeface="Vivo Type" panose="02000500000000020000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Gabriela Sabino</a:t>
            </a:r>
            <a:br>
              <a:rPr lang="pt-BR" dirty="0"/>
            </a:br>
            <a:r>
              <a:rPr lang="pt-BR" dirty="0"/>
              <a:t>Gerente de Comunicação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F556820-52E6-BF65-5D96-CFDBFF18E1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577" y="1174726"/>
            <a:ext cx="598846" cy="820848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DAE726C-65EB-F67E-9A48-8D57BB751F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444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3">
            <a:extLst>
              <a:ext uri="{FF2B5EF4-FFF2-40B4-BE49-F238E27FC236}">
                <a16:creationId xmlns:a16="http://schemas.microsoft.com/office/drawing/2014/main" id="{C231B526-08B8-A1FA-A392-97FB3F9A8B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520" y="2667166"/>
            <a:ext cx="9712959" cy="1159279"/>
          </a:xfrm>
        </p:spPr>
        <p:txBody>
          <a:bodyPr anchor="t">
            <a:noAutofit/>
          </a:bodyPr>
          <a:lstStyle>
            <a:lvl1pPr algn="ctr">
              <a:defRPr sz="3600" b="0" i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/>
              <a:t>“</a:t>
            </a:r>
            <a:r>
              <a:rPr lang="en-US" dirty="0" err="1"/>
              <a:t>Citação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36pt. Dot </a:t>
            </a:r>
            <a:r>
              <a:rPr lang="en-US" dirty="0" err="1"/>
              <a:t>ubitl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lorem ipsum </a:t>
            </a:r>
            <a:r>
              <a:rPr lang="en-US" dirty="0" err="1"/>
              <a:t>dolores</a:t>
            </a:r>
            <a:r>
              <a:rPr lang="en-US" dirty="0"/>
              <a:t> it is </a:t>
            </a:r>
            <a:r>
              <a:rPr lang="en-US" dirty="0" err="1"/>
              <a:t>ludics</a:t>
            </a:r>
            <a:r>
              <a:rPr lang="en-US" dirty="0"/>
              <a:t>.”</a:t>
            </a:r>
            <a:endParaRPr lang="pt-BR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083051C-8C57-E3F6-3443-E19BE09722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547BB438-4DB2-2AFA-72F6-E9CACE825D72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bg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bg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6EBC9BD-30C3-7F5F-F148-E870FFDAAC6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82069" y="4042157"/>
            <a:ext cx="9827862" cy="720614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Gabriela Sabino</a:t>
            </a:r>
            <a:br>
              <a:rPr lang="pt-BR" dirty="0"/>
            </a:br>
            <a:r>
              <a:rPr lang="pt-BR" dirty="0"/>
              <a:t>Gerente de Comunicação</a:t>
            </a:r>
          </a:p>
        </p:txBody>
      </p:sp>
    </p:spTree>
    <p:extLst>
      <p:ext uri="{BB962C8B-B14F-4D97-AF65-F5344CB8AC3E}">
        <p14:creationId xmlns:p14="http://schemas.microsoft.com/office/powerpoint/2010/main" val="7850220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solidFill>
          <a:srgbClr val="FF9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5464A1C-3E8A-0545-B0CF-9635E2E60BC8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9C21B1-5AFF-0D42-9771-EB00FFC8D6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297A9A6-FB6B-FF03-0DAB-FCC4B624F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9477" y="2912220"/>
            <a:ext cx="8913045" cy="830359"/>
          </a:xfrm>
        </p:spPr>
        <p:txBody>
          <a:bodyPr lIns="0" tIns="0" rIns="0" bIns="0" anchor="t" anchorCtr="0">
            <a:noAutofit/>
          </a:bodyPr>
          <a:lstStyle>
            <a:lvl1pPr>
              <a:defRPr sz="3200" b="0" i="0">
                <a:solidFill>
                  <a:srgbClr val="370053"/>
                </a:solidFill>
                <a:latin typeface="Vivo Type" panose="02000500000000020000" pitchFamily="2" charset="77"/>
              </a:defRPr>
            </a:lvl1pPr>
          </a:lstStyle>
          <a:p>
            <a:pPr algn="ctr"/>
            <a:r>
              <a:rPr lang="pt-BR" dirty="0">
                <a:solidFill>
                  <a:srgbClr val="370053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“Citação em 32pt </a:t>
            </a:r>
            <a:r>
              <a:rPr lang="pt-BR" dirty="0" err="1">
                <a:solidFill>
                  <a:srgbClr val="370053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bold</a:t>
            </a:r>
            <a:r>
              <a:rPr lang="pt-BR" dirty="0">
                <a:solidFill>
                  <a:srgbClr val="370053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. </a:t>
            </a:r>
            <a:r>
              <a:rPr lang="pt-BR" dirty="0" err="1">
                <a:solidFill>
                  <a:srgbClr val="370053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Lorem</a:t>
            </a:r>
            <a:r>
              <a:rPr lang="pt-BR" dirty="0">
                <a:solidFill>
                  <a:srgbClr val="370053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ipsum </a:t>
            </a:r>
            <a:r>
              <a:rPr lang="pt-BR" dirty="0" err="1">
                <a:solidFill>
                  <a:srgbClr val="370053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dolor</a:t>
            </a:r>
            <a:r>
              <a:rPr lang="pt-BR" dirty="0">
                <a:solidFill>
                  <a:srgbClr val="370053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dirty="0" err="1">
                <a:solidFill>
                  <a:srgbClr val="370053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sit</a:t>
            </a:r>
            <a:r>
              <a:rPr lang="pt-BR" dirty="0">
                <a:solidFill>
                  <a:srgbClr val="370053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dirty="0" err="1">
                <a:solidFill>
                  <a:srgbClr val="370053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amet</a:t>
            </a:r>
            <a:r>
              <a:rPr lang="pt-BR" dirty="0">
                <a:solidFill>
                  <a:srgbClr val="370053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</a:t>
            </a:r>
            <a:r>
              <a:rPr lang="pt-BR" dirty="0" err="1">
                <a:solidFill>
                  <a:srgbClr val="370053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consectetuer</a:t>
            </a:r>
            <a:r>
              <a:rPr lang="pt-BR" dirty="0">
                <a:solidFill>
                  <a:srgbClr val="370053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dirty="0" err="1">
                <a:solidFill>
                  <a:srgbClr val="370053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adipiscing</a:t>
            </a:r>
            <a:r>
              <a:rPr lang="pt-BR" dirty="0">
                <a:solidFill>
                  <a:srgbClr val="370053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dirty="0" err="1">
                <a:solidFill>
                  <a:srgbClr val="370053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elit</a:t>
            </a:r>
            <a:r>
              <a:rPr lang="pt-BR" dirty="0">
                <a:solidFill>
                  <a:srgbClr val="370053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</a:t>
            </a:r>
            <a:r>
              <a:rPr lang="pt-BR" dirty="0" err="1">
                <a:solidFill>
                  <a:srgbClr val="370053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sed</a:t>
            </a:r>
            <a:r>
              <a:rPr lang="pt-BR" dirty="0">
                <a:solidFill>
                  <a:srgbClr val="370053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dia.”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7FA3E0D8-0FE7-1569-5E97-74385A5A86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9477" y="4212526"/>
            <a:ext cx="9038683" cy="58896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 i="0">
                <a:latin typeface="Vivo Type" panose="02000500000000020000" pitchFamily="2" charset="77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algn="ctr"/>
            <a:r>
              <a:rPr lang="pt-BR" sz="1800" b="0" dirty="0">
                <a:solidFill>
                  <a:schemeClr val="bg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Gabriela Sabino</a:t>
            </a:r>
            <a:br>
              <a:rPr lang="pt-BR" sz="1800" b="0" dirty="0">
                <a:solidFill>
                  <a:schemeClr val="bg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</a:br>
            <a:r>
              <a:rPr lang="pt-BR" sz="1800" b="0" dirty="0">
                <a:solidFill>
                  <a:srgbClr val="370053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Gerente de comunicação</a:t>
            </a:r>
          </a:p>
          <a:p>
            <a:pPr lvl="4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85055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B0D53A-581A-F04B-BE3D-35BCD99DC9C4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bg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bg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2D515-1FFF-C945-BB77-70AE3A3D1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57F8AD57-7DB7-C3C1-4301-76A3D492D1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0463" y="3267864"/>
            <a:ext cx="3814774" cy="296131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 b="0" i="0">
                <a:solidFill>
                  <a:srgbClr val="000000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sz="1200" dirty="0">
                <a:solidFill>
                  <a:srgbClr val="666666"/>
                </a:solidFill>
              </a:rPr>
              <a:t>Corpo de texto 12pt regular</a:t>
            </a:r>
          </a:p>
          <a:p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. Ut </a:t>
            </a:r>
            <a:r>
              <a:rPr lang="pt-BR" sz="1200" dirty="0" err="1">
                <a:solidFill>
                  <a:srgbClr val="666666"/>
                </a:solidFill>
              </a:rPr>
              <a:t>wisi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enim</a:t>
            </a:r>
            <a:r>
              <a:rPr lang="pt-BR" sz="1200" dirty="0">
                <a:solidFill>
                  <a:srgbClr val="666666"/>
                </a:solidFill>
              </a:rPr>
              <a:t> ad </a:t>
            </a:r>
            <a:r>
              <a:rPr lang="pt-BR" sz="1200" dirty="0" err="1">
                <a:solidFill>
                  <a:srgbClr val="666666"/>
                </a:solidFill>
              </a:rPr>
              <a:t>minim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veniam</a:t>
            </a:r>
            <a:r>
              <a:rPr lang="pt-BR" sz="1200" dirty="0">
                <a:solidFill>
                  <a:srgbClr val="666666"/>
                </a:solidFill>
              </a:rPr>
              <a:t>, quis </a:t>
            </a:r>
            <a:r>
              <a:rPr lang="pt-BR" sz="1200" dirty="0" err="1">
                <a:solidFill>
                  <a:srgbClr val="666666"/>
                </a:solidFill>
              </a:rPr>
              <a:t>nostrud</a:t>
            </a:r>
            <a:r>
              <a:rPr lang="pt-BR" sz="1200" dirty="0">
                <a:solidFill>
                  <a:srgbClr val="666666"/>
                </a:solidFill>
              </a:rPr>
              <a:t> exerci </a:t>
            </a:r>
            <a:r>
              <a:rPr lang="pt-BR" sz="1200" dirty="0" err="1">
                <a:solidFill>
                  <a:srgbClr val="666666"/>
                </a:solidFill>
              </a:rPr>
              <a:t>tation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ullamcorper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suscipit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lobortis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nisl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aliquip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ex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commodo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.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autem </a:t>
            </a:r>
            <a:r>
              <a:rPr lang="pt-BR" sz="1200" dirty="0" err="1">
                <a:solidFill>
                  <a:srgbClr val="666666"/>
                </a:solidFill>
              </a:rPr>
              <a:t>vel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iriure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in </a:t>
            </a:r>
            <a:r>
              <a:rPr lang="pt-BR" sz="1200" dirty="0" err="1">
                <a:solidFill>
                  <a:srgbClr val="666666"/>
                </a:solidFill>
              </a:rPr>
              <a:t>hendrerit</a:t>
            </a:r>
            <a:r>
              <a:rPr lang="pt-BR" sz="1200" dirty="0">
                <a:solidFill>
                  <a:srgbClr val="666666"/>
                </a:solidFill>
              </a:rPr>
              <a:t> in </a:t>
            </a:r>
            <a:r>
              <a:rPr lang="pt-BR" sz="1200" dirty="0" err="1">
                <a:solidFill>
                  <a:srgbClr val="666666"/>
                </a:solidFill>
              </a:rPr>
              <a:t>vulputate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velit</a:t>
            </a:r>
            <a:r>
              <a:rPr lang="pt-BR" sz="1200" dirty="0">
                <a:solidFill>
                  <a:srgbClr val="666666"/>
                </a:solidFill>
              </a:rPr>
              <a:t> esse </a:t>
            </a:r>
            <a:r>
              <a:rPr lang="pt-BR" sz="1200" dirty="0" err="1">
                <a:solidFill>
                  <a:srgbClr val="666666"/>
                </a:solidFill>
              </a:rPr>
              <a:t>molestie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vel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illum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eu </a:t>
            </a:r>
            <a:r>
              <a:rPr lang="pt-BR" sz="1200" dirty="0" err="1">
                <a:solidFill>
                  <a:srgbClr val="666666"/>
                </a:solidFill>
              </a:rPr>
              <a:t>feugiat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nulla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facilisis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at</a:t>
            </a:r>
            <a:r>
              <a:rPr lang="pt-BR" sz="1200" dirty="0">
                <a:solidFill>
                  <a:srgbClr val="666666"/>
                </a:solidFill>
              </a:rPr>
              <a:t> vero </a:t>
            </a:r>
            <a:r>
              <a:rPr lang="pt-BR" sz="1200" dirty="0" err="1">
                <a:solidFill>
                  <a:srgbClr val="666666"/>
                </a:solidFill>
              </a:rPr>
              <a:t>eros</a:t>
            </a:r>
            <a:r>
              <a:rPr lang="pt-BR" sz="1200" dirty="0">
                <a:solidFill>
                  <a:srgbClr val="666666"/>
                </a:solidFill>
              </a:rPr>
              <a:t> et </a:t>
            </a:r>
            <a:r>
              <a:rPr lang="pt-BR" sz="1200" dirty="0" err="1">
                <a:solidFill>
                  <a:srgbClr val="666666"/>
                </a:solidFill>
              </a:rPr>
              <a:t>accumsan</a:t>
            </a:r>
            <a:r>
              <a:rPr lang="pt-BR" sz="1200" dirty="0">
                <a:solidFill>
                  <a:srgbClr val="666666"/>
                </a:solidFill>
              </a:rPr>
              <a:t> et </a:t>
            </a:r>
            <a:r>
              <a:rPr lang="pt-BR" sz="1200" dirty="0" err="1">
                <a:solidFill>
                  <a:srgbClr val="666666"/>
                </a:solidFill>
              </a:rPr>
              <a:t>iusto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odio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dignissim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qui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blandit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praesent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luptatum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zzril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delenit</a:t>
            </a:r>
            <a:r>
              <a:rPr lang="pt-BR" sz="1200" dirty="0">
                <a:solidFill>
                  <a:srgbClr val="666666"/>
                </a:solidFill>
              </a:rPr>
              <a:t> augue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te </a:t>
            </a:r>
            <a:r>
              <a:rPr lang="pt-BR" sz="1200" dirty="0" err="1">
                <a:solidFill>
                  <a:srgbClr val="666666"/>
                </a:solidFill>
              </a:rPr>
              <a:t>feugait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nulla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facilisi</a:t>
            </a:r>
            <a:r>
              <a:rPr lang="pt-BR" sz="1200" dirty="0">
                <a:solidFill>
                  <a:srgbClr val="666666"/>
                </a:solidFill>
              </a:rPr>
              <a:t>.</a:t>
            </a:r>
          </a:p>
        </p:txBody>
      </p:sp>
      <p:sp>
        <p:nvSpPr>
          <p:cNvPr id="28" name="Title 13">
            <a:extLst>
              <a:ext uri="{FF2B5EF4-FFF2-40B4-BE49-F238E27FC236}">
                <a16:creationId xmlns:a16="http://schemas.microsoft.com/office/drawing/2014/main" id="{37D5B218-C1A8-6D47-B574-60AE7D768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303" y="628822"/>
            <a:ext cx="4356004" cy="520237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30pt bold</a:t>
            </a:r>
            <a:endParaRPr lang="pt-BR" dirty="0"/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88D02264-E08F-FC2B-EF37-A7EB296A6B20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4D2F467C-30EE-1689-500A-6E8F35A1FA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0303" y="1189450"/>
            <a:ext cx="4791604" cy="519768"/>
          </a:xfrm>
        </p:spPr>
        <p:txBody>
          <a:bodyPr>
            <a:normAutofit/>
          </a:bodyPr>
          <a:lstStyle>
            <a:lvl1pPr marL="0" indent="0">
              <a:buNone/>
              <a:defRPr sz="1600" b="0" i="0" baseline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16 </a:t>
            </a:r>
            <a:r>
              <a:rPr lang="en-US" dirty="0" err="1"/>
              <a:t>pt</a:t>
            </a:r>
            <a:r>
              <a:rPr lang="en-US" dirty="0"/>
              <a:t> regular</a:t>
            </a:r>
            <a:endParaRPr lang="pt-BR" dirty="0"/>
          </a:p>
        </p:txBody>
      </p:sp>
      <p:sp>
        <p:nvSpPr>
          <p:cNvPr id="7" name="Espaço Reservado para Gráfico 6">
            <a:extLst>
              <a:ext uri="{FF2B5EF4-FFF2-40B4-BE49-F238E27FC236}">
                <a16:creationId xmlns:a16="http://schemas.microsoft.com/office/drawing/2014/main" id="{EE7A9D22-1B35-A5F1-A895-92992E407A46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768975" y="1189450"/>
            <a:ext cx="5437428" cy="50478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20169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B0D53A-581A-F04B-BE3D-35BCD99DC9C4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bg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bg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2D515-1FFF-C945-BB77-70AE3A3D1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28" name="Title 13">
            <a:extLst>
              <a:ext uri="{FF2B5EF4-FFF2-40B4-BE49-F238E27FC236}">
                <a16:creationId xmlns:a16="http://schemas.microsoft.com/office/drawing/2014/main" id="{37D5B218-C1A8-6D47-B574-60AE7D768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303" y="628822"/>
            <a:ext cx="4356004" cy="520237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30pt bold</a:t>
            </a:r>
            <a:endParaRPr lang="pt-BR" dirty="0"/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88D02264-E08F-FC2B-EF37-A7EB296A6B20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4D2F467C-30EE-1689-500A-6E8F35A1FA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0303" y="1189450"/>
            <a:ext cx="4791604" cy="519768"/>
          </a:xfrm>
        </p:spPr>
        <p:txBody>
          <a:bodyPr>
            <a:normAutofit/>
          </a:bodyPr>
          <a:lstStyle>
            <a:lvl1pPr marL="0" indent="0">
              <a:buNone/>
              <a:defRPr sz="1600" b="0" i="0" baseline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16 </a:t>
            </a:r>
            <a:r>
              <a:rPr lang="en-US" dirty="0" err="1"/>
              <a:t>pt</a:t>
            </a:r>
            <a:r>
              <a:rPr lang="en-US" dirty="0"/>
              <a:t> regular</a:t>
            </a:r>
            <a:endParaRPr lang="pt-BR" dirty="0"/>
          </a:p>
        </p:txBody>
      </p:sp>
      <p:pic>
        <p:nvPicPr>
          <p:cNvPr id="13" name="Picture 27">
            <a:extLst>
              <a:ext uri="{FF2B5EF4-FFF2-40B4-BE49-F238E27FC236}">
                <a16:creationId xmlns:a16="http://schemas.microsoft.com/office/drawing/2014/main" id="{EE25C105-6F3B-0239-BBA4-43EDDA27AD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0552" y="2429945"/>
            <a:ext cx="396382" cy="375790"/>
          </a:xfrm>
          <a:prstGeom prst="rect">
            <a:avLst/>
          </a:prstGeom>
        </p:spPr>
      </p:pic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5D7E308B-1B5E-860F-4C68-BE93B09BDFCB}"/>
              </a:ext>
            </a:extLst>
          </p:cNvPr>
          <p:cNvSpPr/>
          <p:nvPr/>
        </p:nvSpPr>
        <p:spPr>
          <a:xfrm>
            <a:off x="1187307" y="2169112"/>
            <a:ext cx="2804160" cy="3027728"/>
          </a:xfrm>
          <a:prstGeom prst="roundRect">
            <a:avLst>
              <a:gd name="adj" fmla="val 1722"/>
            </a:avLst>
          </a:prstGeom>
          <a:noFill/>
          <a:ln w="25400">
            <a:solidFill>
              <a:srgbClr val="BC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spaço Reservado para Texto 3">
            <a:extLst>
              <a:ext uri="{FF2B5EF4-FFF2-40B4-BE49-F238E27FC236}">
                <a16:creationId xmlns:a16="http://schemas.microsoft.com/office/drawing/2014/main" id="{67CA6E94-5D61-3791-1881-7A30B689C06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449782" y="3305675"/>
            <a:ext cx="2279210" cy="1642245"/>
          </a:xfrm>
        </p:spPr>
        <p:txBody>
          <a:bodyPr>
            <a:norm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Vivo Type" panose="02000500000000020000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Corpo de texto 10 </a:t>
            </a:r>
            <a:r>
              <a:rPr lang="pt-BR" dirty="0" err="1"/>
              <a:t>pt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lang="pt-BR" dirty="0"/>
            </a:b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Lorem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ipsum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dolor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amet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consectetueradipiscing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elit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sed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diam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nonummy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nibh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euismod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tincidunt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laoreet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dolore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magna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aliquam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erat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volutpat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.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wisi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enim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ad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minim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veniam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quis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nostrud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exerci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tation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ullamcorper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suscipit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lobortis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nisl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aliquip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.</a:t>
            </a:r>
            <a:endParaRPr lang="pt-BR" dirty="0"/>
          </a:p>
        </p:txBody>
      </p:sp>
      <p:sp>
        <p:nvSpPr>
          <p:cNvPr id="24" name="Espaço Reservado para Texto 22">
            <a:extLst>
              <a:ext uri="{FF2B5EF4-FFF2-40B4-BE49-F238E27FC236}">
                <a16:creationId xmlns:a16="http://schemas.microsoft.com/office/drawing/2014/main" id="{DCAFC3A4-23DF-7C07-4B85-6C5726CED9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49782" y="2937335"/>
            <a:ext cx="2279210" cy="300038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660099"/>
                </a:solidFill>
                <a:latin typeface="Vivo Type" panose="02000500000000020000" pitchFamily="2" charset="77"/>
              </a:defRPr>
            </a:lvl1pPr>
            <a:lvl2pPr>
              <a:defRPr sz="1600" b="0" i="0">
                <a:latin typeface="Trebuchet MS" panose="020B0703020202090204" pitchFamily="34" charset="0"/>
              </a:defRPr>
            </a:lvl2pPr>
            <a:lvl3pPr>
              <a:defRPr sz="1600" b="0" i="0">
                <a:latin typeface="Trebuchet MS" panose="020B0703020202090204" pitchFamily="34" charset="0"/>
              </a:defRPr>
            </a:lvl3pPr>
            <a:lvl4pPr>
              <a:defRPr sz="1600" b="0" i="0">
                <a:latin typeface="Trebuchet MS" panose="020B0703020202090204" pitchFamily="34" charset="0"/>
              </a:defRPr>
            </a:lvl4pPr>
            <a:lvl5pPr>
              <a:defRPr sz="1600"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pt-BR" dirty="0"/>
              <a:t>Título em 16pt </a:t>
            </a:r>
            <a:r>
              <a:rPr lang="pt-BR" dirty="0" err="1"/>
              <a:t>bold</a:t>
            </a:r>
            <a:endParaRPr lang="pt-BR" dirty="0"/>
          </a:p>
        </p:txBody>
      </p:sp>
      <p:pic>
        <p:nvPicPr>
          <p:cNvPr id="30" name="Picture 27">
            <a:extLst>
              <a:ext uri="{FF2B5EF4-FFF2-40B4-BE49-F238E27FC236}">
                <a16:creationId xmlns:a16="http://schemas.microsoft.com/office/drawing/2014/main" id="{874414FB-5218-80AD-1CBC-E80A0DE5CC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5752" y="2429945"/>
            <a:ext cx="396382" cy="375790"/>
          </a:xfrm>
          <a:prstGeom prst="rect">
            <a:avLst/>
          </a:prstGeom>
        </p:spPr>
      </p:pic>
      <p:sp>
        <p:nvSpPr>
          <p:cNvPr id="32" name="Retângulo Arredondado 31">
            <a:extLst>
              <a:ext uri="{FF2B5EF4-FFF2-40B4-BE49-F238E27FC236}">
                <a16:creationId xmlns:a16="http://schemas.microsoft.com/office/drawing/2014/main" id="{17E0324F-4490-9A35-2F1F-CD7352A5FE4A}"/>
              </a:ext>
            </a:extLst>
          </p:cNvPr>
          <p:cNvSpPr/>
          <p:nvPr userDrawn="1"/>
        </p:nvSpPr>
        <p:spPr>
          <a:xfrm>
            <a:off x="4692507" y="2169112"/>
            <a:ext cx="2804160" cy="3027728"/>
          </a:xfrm>
          <a:prstGeom prst="roundRect">
            <a:avLst>
              <a:gd name="adj" fmla="val 1722"/>
            </a:avLst>
          </a:prstGeom>
          <a:noFill/>
          <a:ln w="15875">
            <a:solidFill>
              <a:srgbClr val="370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spaço Reservado para Texto 3">
            <a:extLst>
              <a:ext uri="{FF2B5EF4-FFF2-40B4-BE49-F238E27FC236}">
                <a16:creationId xmlns:a16="http://schemas.microsoft.com/office/drawing/2014/main" id="{9D012EA5-E1EE-DCC3-738B-E84189D99211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4954982" y="3305675"/>
            <a:ext cx="2279210" cy="1642245"/>
          </a:xfrm>
        </p:spPr>
        <p:txBody>
          <a:bodyPr>
            <a:norm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Vivo Type" panose="02000500000000020000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Corpo de texto 10 </a:t>
            </a:r>
            <a:r>
              <a:rPr lang="pt-BR" dirty="0" err="1"/>
              <a:t>pt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lang="pt-BR" dirty="0"/>
            </a:b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Lorem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ipsum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dolor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amet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consectetueradipiscing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elit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sed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diam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nonummy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nibh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euismod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tincidunt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laoreet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dolore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magna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aliquam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erat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volutpat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.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wisi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enim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ad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minim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veniam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quis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nostrud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exerci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tation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ullamcorper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suscipit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lobortis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nisl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aliquip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.</a:t>
            </a:r>
            <a:endParaRPr lang="pt-BR" dirty="0"/>
          </a:p>
        </p:txBody>
      </p:sp>
      <p:sp>
        <p:nvSpPr>
          <p:cNvPr id="34" name="Espaço Reservado para Texto 22">
            <a:extLst>
              <a:ext uri="{FF2B5EF4-FFF2-40B4-BE49-F238E27FC236}">
                <a16:creationId xmlns:a16="http://schemas.microsoft.com/office/drawing/2014/main" id="{316308A3-9E07-37E8-7538-3C2D96A185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4982" y="2937335"/>
            <a:ext cx="2279210" cy="300038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660099"/>
                </a:solidFill>
                <a:latin typeface="Vivo Type" panose="02000500000000020000" pitchFamily="2" charset="77"/>
              </a:defRPr>
            </a:lvl1pPr>
            <a:lvl2pPr>
              <a:defRPr sz="1600" b="0" i="0">
                <a:latin typeface="Trebuchet MS" panose="020B0703020202090204" pitchFamily="34" charset="0"/>
              </a:defRPr>
            </a:lvl2pPr>
            <a:lvl3pPr>
              <a:defRPr sz="1600" b="0" i="0">
                <a:latin typeface="Trebuchet MS" panose="020B0703020202090204" pitchFamily="34" charset="0"/>
              </a:defRPr>
            </a:lvl3pPr>
            <a:lvl4pPr>
              <a:defRPr sz="1600" b="0" i="0">
                <a:latin typeface="Trebuchet MS" panose="020B0703020202090204" pitchFamily="34" charset="0"/>
              </a:defRPr>
            </a:lvl4pPr>
            <a:lvl5pPr>
              <a:defRPr sz="1600"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pt-BR" dirty="0"/>
              <a:t>Título em 16pt </a:t>
            </a:r>
            <a:r>
              <a:rPr lang="pt-BR" dirty="0" err="1"/>
              <a:t>bold</a:t>
            </a:r>
            <a:endParaRPr lang="pt-BR" dirty="0"/>
          </a:p>
        </p:txBody>
      </p:sp>
      <p:pic>
        <p:nvPicPr>
          <p:cNvPr id="40" name="Picture 27">
            <a:extLst>
              <a:ext uri="{FF2B5EF4-FFF2-40B4-BE49-F238E27FC236}">
                <a16:creationId xmlns:a16="http://schemas.microsoft.com/office/drawing/2014/main" id="{9FAF4F65-3A51-A738-1D69-95322E7B57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1272" y="2429945"/>
            <a:ext cx="396382" cy="375790"/>
          </a:xfrm>
          <a:prstGeom prst="rect">
            <a:avLst/>
          </a:prstGeom>
        </p:spPr>
      </p:pic>
      <p:sp>
        <p:nvSpPr>
          <p:cNvPr id="41" name="Retângulo Arredondado 40">
            <a:extLst>
              <a:ext uri="{FF2B5EF4-FFF2-40B4-BE49-F238E27FC236}">
                <a16:creationId xmlns:a16="http://schemas.microsoft.com/office/drawing/2014/main" id="{75469A0E-2031-8C77-65CF-94254BEA9E2C}"/>
              </a:ext>
            </a:extLst>
          </p:cNvPr>
          <p:cNvSpPr/>
          <p:nvPr userDrawn="1"/>
        </p:nvSpPr>
        <p:spPr>
          <a:xfrm>
            <a:off x="8218027" y="2169112"/>
            <a:ext cx="2804160" cy="3027728"/>
          </a:xfrm>
          <a:prstGeom prst="roundRect">
            <a:avLst>
              <a:gd name="adj" fmla="val 1722"/>
            </a:avLst>
          </a:prstGeom>
          <a:noFill/>
          <a:ln w="15875">
            <a:solidFill>
              <a:srgbClr val="370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spaço Reservado para Texto 3">
            <a:extLst>
              <a:ext uri="{FF2B5EF4-FFF2-40B4-BE49-F238E27FC236}">
                <a16:creationId xmlns:a16="http://schemas.microsoft.com/office/drawing/2014/main" id="{CEE3A7A9-5859-CFD9-8778-882E9F93201B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480502" y="3305675"/>
            <a:ext cx="2279210" cy="1642245"/>
          </a:xfrm>
        </p:spPr>
        <p:txBody>
          <a:bodyPr>
            <a:norm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Vivo Type" panose="02000500000000020000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Corpo de texto 10 </a:t>
            </a:r>
            <a:r>
              <a:rPr lang="pt-BR" dirty="0" err="1"/>
              <a:t>pt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lang="pt-BR" dirty="0"/>
            </a:b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Lorem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ipsum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dolor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amet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consectetueradipiscing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elit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sed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diam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nonummy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nibh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euismod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tincidunt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laoreet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dolore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magna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aliquam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erat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volutpat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.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wisi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enim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ad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minim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veniam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quis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nostrud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exerci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tation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ullamcorper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suscipit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lobortis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nisl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aliquip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.</a:t>
            </a:r>
            <a:endParaRPr lang="pt-BR" dirty="0"/>
          </a:p>
        </p:txBody>
      </p:sp>
      <p:sp>
        <p:nvSpPr>
          <p:cNvPr id="43" name="Espaço Reservado para Texto 22">
            <a:extLst>
              <a:ext uri="{FF2B5EF4-FFF2-40B4-BE49-F238E27FC236}">
                <a16:creationId xmlns:a16="http://schemas.microsoft.com/office/drawing/2014/main" id="{7EC5B6EA-A257-E75F-EC38-86BB1720BC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80502" y="2937335"/>
            <a:ext cx="2279210" cy="300038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660099"/>
                </a:solidFill>
                <a:latin typeface="Vivo Type" panose="02000500000000020000" pitchFamily="2" charset="77"/>
              </a:defRPr>
            </a:lvl1pPr>
            <a:lvl2pPr>
              <a:defRPr sz="1600" b="0" i="0">
                <a:latin typeface="Trebuchet MS" panose="020B0703020202090204" pitchFamily="34" charset="0"/>
              </a:defRPr>
            </a:lvl2pPr>
            <a:lvl3pPr>
              <a:defRPr sz="1600" b="0" i="0">
                <a:latin typeface="Trebuchet MS" panose="020B0703020202090204" pitchFamily="34" charset="0"/>
              </a:defRPr>
            </a:lvl3pPr>
            <a:lvl4pPr>
              <a:defRPr sz="1600" b="0" i="0">
                <a:latin typeface="Trebuchet MS" panose="020B0703020202090204" pitchFamily="34" charset="0"/>
              </a:defRPr>
            </a:lvl4pPr>
            <a:lvl5pPr>
              <a:defRPr sz="1600"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pt-BR" dirty="0"/>
              <a:t>Título em 16pt </a:t>
            </a:r>
            <a:r>
              <a:rPr lang="pt-BR" dirty="0" err="1"/>
              <a:t>bold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80833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B0D53A-581A-F04B-BE3D-35BCD99DC9C4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bg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bg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2D515-1FFF-C945-BB77-70AE3A3D1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28" name="Title 13">
            <a:extLst>
              <a:ext uri="{FF2B5EF4-FFF2-40B4-BE49-F238E27FC236}">
                <a16:creationId xmlns:a16="http://schemas.microsoft.com/office/drawing/2014/main" id="{37D5B218-C1A8-6D47-B574-60AE7D768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303" y="628822"/>
            <a:ext cx="4356004" cy="520237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30pt bold</a:t>
            </a:r>
            <a:endParaRPr lang="pt-BR" dirty="0"/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88D02264-E08F-FC2B-EF37-A7EB296A6B20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4D2F467C-30EE-1689-500A-6E8F35A1FA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0303" y="1189450"/>
            <a:ext cx="4791604" cy="519768"/>
          </a:xfrm>
        </p:spPr>
        <p:txBody>
          <a:bodyPr>
            <a:normAutofit/>
          </a:bodyPr>
          <a:lstStyle>
            <a:lvl1pPr marL="0" indent="0">
              <a:buNone/>
              <a:defRPr sz="1600" b="0" i="0" baseline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16 </a:t>
            </a:r>
            <a:r>
              <a:rPr lang="en-US" dirty="0" err="1"/>
              <a:t>pt</a:t>
            </a:r>
            <a:r>
              <a:rPr lang="en-US" dirty="0"/>
              <a:t> regular</a:t>
            </a:r>
            <a:endParaRPr lang="pt-BR" dirty="0"/>
          </a:p>
        </p:txBody>
      </p:sp>
      <p:pic>
        <p:nvPicPr>
          <p:cNvPr id="13" name="Picture 27">
            <a:extLst>
              <a:ext uri="{FF2B5EF4-FFF2-40B4-BE49-F238E27FC236}">
                <a16:creationId xmlns:a16="http://schemas.microsoft.com/office/drawing/2014/main" id="{EE25C105-6F3B-0239-BBA4-43EDDA27AD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0552" y="2429945"/>
            <a:ext cx="396382" cy="375790"/>
          </a:xfrm>
          <a:prstGeom prst="rect">
            <a:avLst/>
          </a:prstGeom>
        </p:spPr>
      </p:pic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5D7E308B-1B5E-860F-4C68-BE93B09BDFCB}"/>
              </a:ext>
            </a:extLst>
          </p:cNvPr>
          <p:cNvSpPr/>
          <p:nvPr/>
        </p:nvSpPr>
        <p:spPr>
          <a:xfrm>
            <a:off x="1187307" y="2169112"/>
            <a:ext cx="2804160" cy="3027728"/>
          </a:xfrm>
          <a:prstGeom prst="roundRect">
            <a:avLst>
              <a:gd name="adj" fmla="val 1722"/>
            </a:avLst>
          </a:prstGeom>
          <a:noFill/>
          <a:ln w="15875">
            <a:solidFill>
              <a:srgbClr val="370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spaço Reservado para Texto 3">
            <a:extLst>
              <a:ext uri="{FF2B5EF4-FFF2-40B4-BE49-F238E27FC236}">
                <a16:creationId xmlns:a16="http://schemas.microsoft.com/office/drawing/2014/main" id="{67CA6E94-5D61-3791-1881-7A30B689C06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449782" y="3305675"/>
            <a:ext cx="2279210" cy="1642245"/>
          </a:xfrm>
        </p:spPr>
        <p:txBody>
          <a:bodyPr>
            <a:norm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Vivo Type" panose="02000500000000020000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Corpo de texto 10 </a:t>
            </a:r>
            <a:r>
              <a:rPr lang="pt-BR" dirty="0" err="1"/>
              <a:t>pt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lang="pt-BR" dirty="0"/>
            </a:b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Lorem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ipsum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dolor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amet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consectetueradipiscing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elit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sed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diam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nonummy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nibh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euismod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tincidunt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laoreet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dolore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magna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aliquam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erat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volutpat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.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wisi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enim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ad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minim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veniam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quis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nostrud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exerci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tation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ullamcorper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suscipit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lobortis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nisl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aliquip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.</a:t>
            </a:r>
            <a:endParaRPr lang="pt-BR" dirty="0"/>
          </a:p>
        </p:txBody>
      </p:sp>
      <p:sp>
        <p:nvSpPr>
          <p:cNvPr id="24" name="Espaço Reservado para Texto 22">
            <a:extLst>
              <a:ext uri="{FF2B5EF4-FFF2-40B4-BE49-F238E27FC236}">
                <a16:creationId xmlns:a16="http://schemas.microsoft.com/office/drawing/2014/main" id="{DCAFC3A4-23DF-7C07-4B85-6C5726CED9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49782" y="2937335"/>
            <a:ext cx="2279210" cy="300038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660099"/>
                </a:solidFill>
                <a:latin typeface="Vivo Type" panose="02000500000000020000" pitchFamily="2" charset="77"/>
              </a:defRPr>
            </a:lvl1pPr>
            <a:lvl2pPr>
              <a:defRPr sz="1600" b="0" i="0">
                <a:latin typeface="Trebuchet MS" panose="020B0703020202090204" pitchFamily="34" charset="0"/>
              </a:defRPr>
            </a:lvl2pPr>
            <a:lvl3pPr>
              <a:defRPr sz="1600" b="0" i="0">
                <a:latin typeface="Trebuchet MS" panose="020B0703020202090204" pitchFamily="34" charset="0"/>
              </a:defRPr>
            </a:lvl3pPr>
            <a:lvl4pPr>
              <a:defRPr sz="1600" b="0" i="0">
                <a:latin typeface="Trebuchet MS" panose="020B0703020202090204" pitchFamily="34" charset="0"/>
              </a:defRPr>
            </a:lvl4pPr>
            <a:lvl5pPr>
              <a:defRPr sz="1600"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pt-BR" dirty="0"/>
              <a:t>Título em 16pt </a:t>
            </a:r>
            <a:r>
              <a:rPr lang="pt-BR" dirty="0" err="1"/>
              <a:t>bold</a:t>
            </a:r>
            <a:endParaRPr lang="pt-BR" dirty="0"/>
          </a:p>
        </p:txBody>
      </p:sp>
      <p:pic>
        <p:nvPicPr>
          <p:cNvPr id="30" name="Picture 27">
            <a:extLst>
              <a:ext uri="{FF2B5EF4-FFF2-40B4-BE49-F238E27FC236}">
                <a16:creationId xmlns:a16="http://schemas.microsoft.com/office/drawing/2014/main" id="{874414FB-5218-80AD-1CBC-E80A0DE5CC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5752" y="2429945"/>
            <a:ext cx="396382" cy="375790"/>
          </a:xfrm>
          <a:prstGeom prst="rect">
            <a:avLst/>
          </a:prstGeom>
        </p:spPr>
      </p:pic>
      <p:sp>
        <p:nvSpPr>
          <p:cNvPr id="32" name="Retângulo Arredondado 31">
            <a:extLst>
              <a:ext uri="{FF2B5EF4-FFF2-40B4-BE49-F238E27FC236}">
                <a16:creationId xmlns:a16="http://schemas.microsoft.com/office/drawing/2014/main" id="{17E0324F-4490-9A35-2F1F-CD7352A5FE4A}"/>
              </a:ext>
            </a:extLst>
          </p:cNvPr>
          <p:cNvSpPr/>
          <p:nvPr userDrawn="1"/>
        </p:nvSpPr>
        <p:spPr>
          <a:xfrm>
            <a:off x="4692507" y="2169112"/>
            <a:ext cx="2804160" cy="3027728"/>
          </a:xfrm>
          <a:prstGeom prst="roundRect">
            <a:avLst>
              <a:gd name="adj" fmla="val 1722"/>
            </a:avLst>
          </a:prstGeom>
          <a:noFill/>
          <a:ln w="25400">
            <a:solidFill>
              <a:srgbClr val="BC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spaço Reservado para Texto 3">
            <a:extLst>
              <a:ext uri="{FF2B5EF4-FFF2-40B4-BE49-F238E27FC236}">
                <a16:creationId xmlns:a16="http://schemas.microsoft.com/office/drawing/2014/main" id="{9D012EA5-E1EE-DCC3-738B-E84189D99211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4954982" y="3305675"/>
            <a:ext cx="2279210" cy="1642245"/>
          </a:xfrm>
        </p:spPr>
        <p:txBody>
          <a:bodyPr>
            <a:norm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Vivo Type" panose="02000500000000020000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Corpo de texto 10 </a:t>
            </a:r>
            <a:r>
              <a:rPr lang="pt-BR" dirty="0" err="1"/>
              <a:t>pt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lang="pt-BR" dirty="0"/>
            </a:b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Lorem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ipsum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dolor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amet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consectetueradipiscing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elit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sed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diam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nonummy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nibh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euismod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tincidunt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laoreet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dolore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magna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aliquam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erat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volutpat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.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wisi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enim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ad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minim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veniam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quis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nostrud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exerci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tation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ullamcorper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suscipit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lobortis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nisl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aliquip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.</a:t>
            </a:r>
            <a:endParaRPr lang="pt-BR" dirty="0"/>
          </a:p>
        </p:txBody>
      </p:sp>
      <p:sp>
        <p:nvSpPr>
          <p:cNvPr id="34" name="Espaço Reservado para Texto 22">
            <a:extLst>
              <a:ext uri="{FF2B5EF4-FFF2-40B4-BE49-F238E27FC236}">
                <a16:creationId xmlns:a16="http://schemas.microsoft.com/office/drawing/2014/main" id="{316308A3-9E07-37E8-7538-3C2D96A185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4982" y="2937335"/>
            <a:ext cx="2279210" cy="300038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660099"/>
                </a:solidFill>
                <a:latin typeface="Vivo Type" panose="02000500000000020000" pitchFamily="2" charset="77"/>
              </a:defRPr>
            </a:lvl1pPr>
            <a:lvl2pPr>
              <a:defRPr sz="1600" b="0" i="0">
                <a:latin typeface="Trebuchet MS" panose="020B0703020202090204" pitchFamily="34" charset="0"/>
              </a:defRPr>
            </a:lvl2pPr>
            <a:lvl3pPr>
              <a:defRPr sz="1600" b="0" i="0">
                <a:latin typeface="Trebuchet MS" panose="020B0703020202090204" pitchFamily="34" charset="0"/>
              </a:defRPr>
            </a:lvl3pPr>
            <a:lvl4pPr>
              <a:defRPr sz="1600" b="0" i="0">
                <a:latin typeface="Trebuchet MS" panose="020B0703020202090204" pitchFamily="34" charset="0"/>
              </a:defRPr>
            </a:lvl4pPr>
            <a:lvl5pPr>
              <a:defRPr sz="1600"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pt-BR" dirty="0"/>
              <a:t>Título em 16pt </a:t>
            </a:r>
            <a:r>
              <a:rPr lang="pt-BR" dirty="0" err="1"/>
              <a:t>bold</a:t>
            </a:r>
            <a:endParaRPr lang="pt-BR" dirty="0"/>
          </a:p>
        </p:txBody>
      </p:sp>
      <p:pic>
        <p:nvPicPr>
          <p:cNvPr id="40" name="Picture 27">
            <a:extLst>
              <a:ext uri="{FF2B5EF4-FFF2-40B4-BE49-F238E27FC236}">
                <a16:creationId xmlns:a16="http://schemas.microsoft.com/office/drawing/2014/main" id="{9FAF4F65-3A51-A738-1D69-95322E7B57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1272" y="2429945"/>
            <a:ext cx="396382" cy="375790"/>
          </a:xfrm>
          <a:prstGeom prst="rect">
            <a:avLst/>
          </a:prstGeom>
        </p:spPr>
      </p:pic>
      <p:sp>
        <p:nvSpPr>
          <p:cNvPr id="41" name="Retângulo Arredondado 40">
            <a:extLst>
              <a:ext uri="{FF2B5EF4-FFF2-40B4-BE49-F238E27FC236}">
                <a16:creationId xmlns:a16="http://schemas.microsoft.com/office/drawing/2014/main" id="{75469A0E-2031-8C77-65CF-94254BEA9E2C}"/>
              </a:ext>
            </a:extLst>
          </p:cNvPr>
          <p:cNvSpPr/>
          <p:nvPr userDrawn="1"/>
        </p:nvSpPr>
        <p:spPr>
          <a:xfrm>
            <a:off x="8218027" y="2169112"/>
            <a:ext cx="2804160" cy="3027728"/>
          </a:xfrm>
          <a:prstGeom prst="roundRect">
            <a:avLst>
              <a:gd name="adj" fmla="val 1722"/>
            </a:avLst>
          </a:prstGeom>
          <a:noFill/>
          <a:ln w="15875">
            <a:solidFill>
              <a:srgbClr val="370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spaço Reservado para Texto 3">
            <a:extLst>
              <a:ext uri="{FF2B5EF4-FFF2-40B4-BE49-F238E27FC236}">
                <a16:creationId xmlns:a16="http://schemas.microsoft.com/office/drawing/2014/main" id="{CEE3A7A9-5859-CFD9-8778-882E9F93201B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480502" y="3305675"/>
            <a:ext cx="2279210" cy="1642245"/>
          </a:xfrm>
        </p:spPr>
        <p:txBody>
          <a:bodyPr>
            <a:norm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Vivo Type" panose="02000500000000020000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Corpo de texto 10 </a:t>
            </a:r>
            <a:r>
              <a:rPr lang="pt-BR" dirty="0" err="1"/>
              <a:t>pt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lang="pt-BR" dirty="0"/>
            </a:b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Lorem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ipsum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dolor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amet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consectetueradipiscing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elit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sed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diam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nonummy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nibh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euismod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tincidunt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laoreet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dolore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magna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aliquam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erat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volutpat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.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wisi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enim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ad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minim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veniam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quis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nostrud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exerci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tation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ullamcorper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suscipit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lobortis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nisl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aliquip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.</a:t>
            </a:r>
            <a:endParaRPr lang="pt-BR" dirty="0"/>
          </a:p>
        </p:txBody>
      </p:sp>
      <p:sp>
        <p:nvSpPr>
          <p:cNvPr id="43" name="Espaço Reservado para Texto 22">
            <a:extLst>
              <a:ext uri="{FF2B5EF4-FFF2-40B4-BE49-F238E27FC236}">
                <a16:creationId xmlns:a16="http://schemas.microsoft.com/office/drawing/2014/main" id="{7EC5B6EA-A257-E75F-EC38-86BB1720BC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80502" y="2937335"/>
            <a:ext cx="2279210" cy="300038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660099"/>
                </a:solidFill>
                <a:latin typeface="Vivo Type" panose="02000500000000020000" pitchFamily="2" charset="77"/>
              </a:defRPr>
            </a:lvl1pPr>
            <a:lvl2pPr>
              <a:defRPr sz="1600" b="0" i="0">
                <a:latin typeface="Trebuchet MS" panose="020B0703020202090204" pitchFamily="34" charset="0"/>
              </a:defRPr>
            </a:lvl2pPr>
            <a:lvl3pPr>
              <a:defRPr sz="1600" b="0" i="0">
                <a:latin typeface="Trebuchet MS" panose="020B0703020202090204" pitchFamily="34" charset="0"/>
              </a:defRPr>
            </a:lvl3pPr>
            <a:lvl4pPr>
              <a:defRPr sz="1600" b="0" i="0">
                <a:latin typeface="Trebuchet MS" panose="020B0703020202090204" pitchFamily="34" charset="0"/>
              </a:defRPr>
            </a:lvl4pPr>
            <a:lvl5pPr>
              <a:defRPr sz="1600"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pt-BR" dirty="0"/>
              <a:t>Título em 16pt </a:t>
            </a:r>
            <a:r>
              <a:rPr lang="pt-BR" dirty="0" err="1"/>
              <a:t>bold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550523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B0D53A-581A-F04B-BE3D-35BCD99DC9C4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bg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bg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2D515-1FFF-C945-BB77-70AE3A3D1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28" name="Title 13">
            <a:extLst>
              <a:ext uri="{FF2B5EF4-FFF2-40B4-BE49-F238E27FC236}">
                <a16:creationId xmlns:a16="http://schemas.microsoft.com/office/drawing/2014/main" id="{37D5B218-C1A8-6D47-B574-60AE7D768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303" y="628822"/>
            <a:ext cx="4356004" cy="520237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30pt bold</a:t>
            </a:r>
            <a:endParaRPr lang="pt-BR" dirty="0"/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88D02264-E08F-FC2B-EF37-A7EB296A6B20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4D2F467C-30EE-1689-500A-6E8F35A1FA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0303" y="1189450"/>
            <a:ext cx="4791604" cy="519768"/>
          </a:xfrm>
        </p:spPr>
        <p:txBody>
          <a:bodyPr>
            <a:normAutofit/>
          </a:bodyPr>
          <a:lstStyle>
            <a:lvl1pPr marL="0" indent="0">
              <a:buNone/>
              <a:defRPr sz="1600" b="0" i="0" baseline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16 </a:t>
            </a:r>
            <a:r>
              <a:rPr lang="en-US" dirty="0" err="1"/>
              <a:t>pt</a:t>
            </a:r>
            <a:r>
              <a:rPr lang="en-US" dirty="0"/>
              <a:t> regular</a:t>
            </a:r>
            <a:endParaRPr lang="pt-BR" dirty="0"/>
          </a:p>
        </p:txBody>
      </p:sp>
      <p:pic>
        <p:nvPicPr>
          <p:cNvPr id="13" name="Picture 27">
            <a:extLst>
              <a:ext uri="{FF2B5EF4-FFF2-40B4-BE49-F238E27FC236}">
                <a16:creationId xmlns:a16="http://schemas.microsoft.com/office/drawing/2014/main" id="{EE25C105-6F3B-0239-BBA4-43EDDA27AD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0552" y="2429945"/>
            <a:ext cx="396382" cy="375790"/>
          </a:xfrm>
          <a:prstGeom prst="rect">
            <a:avLst/>
          </a:prstGeom>
        </p:spPr>
      </p:pic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5D7E308B-1B5E-860F-4C68-BE93B09BDFCB}"/>
              </a:ext>
            </a:extLst>
          </p:cNvPr>
          <p:cNvSpPr/>
          <p:nvPr/>
        </p:nvSpPr>
        <p:spPr>
          <a:xfrm>
            <a:off x="1187307" y="2169112"/>
            <a:ext cx="2804160" cy="3027728"/>
          </a:xfrm>
          <a:prstGeom prst="roundRect">
            <a:avLst>
              <a:gd name="adj" fmla="val 1722"/>
            </a:avLst>
          </a:prstGeom>
          <a:noFill/>
          <a:ln w="15875">
            <a:solidFill>
              <a:srgbClr val="370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spaço Reservado para Texto 3">
            <a:extLst>
              <a:ext uri="{FF2B5EF4-FFF2-40B4-BE49-F238E27FC236}">
                <a16:creationId xmlns:a16="http://schemas.microsoft.com/office/drawing/2014/main" id="{67CA6E94-5D61-3791-1881-7A30B689C06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449782" y="3305675"/>
            <a:ext cx="2279210" cy="1642245"/>
          </a:xfrm>
        </p:spPr>
        <p:txBody>
          <a:bodyPr>
            <a:norm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Vivo Type" panose="02000500000000020000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Corpo de texto 10 </a:t>
            </a:r>
            <a:r>
              <a:rPr lang="pt-BR" dirty="0" err="1"/>
              <a:t>pt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lang="pt-BR" dirty="0"/>
            </a:b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Lorem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ipsum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dolor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amet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consectetueradipiscing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elit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sed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diam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nonummy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nibh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euismod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tincidunt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laoreet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dolore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magna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aliquam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erat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volutpat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.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wisi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enim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ad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minim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veniam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quis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nostrud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exerci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tation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ullamcorper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suscipit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lobortis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nisl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aliquip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.</a:t>
            </a:r>
            <a:endParaRPr lang="pt-BR" dirty="0"/>
          </a:p>
        </p:txBody>
      </p:sp>
      <p:sp>
        <p:nvSpPr>
          <p:cNvPr id="24" name="Espaço Reservado para Texto 22">
            <a:extLst>
              <a:ext uri="{FF2B5EF4-FFF2-40B4-BE49-F238E27FC236}">
                <a16:creationId xmlns:a16="http://schemas.microsoft.com/office/drawing/2014/main" id="{DCAFC3A4-23DF-7C07-4B85-6C5726CED9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49782" y="2937335"/>
            <a:ext cx="2279210" cy="300038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660099"/>
                </a:solidFill>
                <a:latin typeface="Vivo Type" panose="02000500000000020000" pitchFamily="2" charset="77"/>
              </a:defRPr>
            </a:lvl1pPr>
            <a:lvl2pPr>
              <a:defRPr sz="1600" b="0" i="0">
                <a:latin typeface="Trebuchet MS" panose="020B0703020202090204" pitchFamily="34" charset="0"/>
              </a:defRPr>
            </a:lvl2pPr>
            <a:lvl3pPr>
              <a:defRPr sz="1600" b="0" i="0">
                <a:latin typeface="Trebuchet MS" panose="020B0703020202090204" pitchFamily="34" charset="0"/>
              </a:defRPr>
            </a:lvl3pPr>
            <a:lvl4pPr>
              <a:defRPr sz="1600" b="0" i="0">
                <a:latin typeface="Trebuchet MS" panose="020B0703020202090204" pitchFamily="34" charset="0"/>
              </a:defRPr>
            </a:lvl4pPr>
            <a:lvl5pPr>
              <a:defRPr sz="1600"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pt-BR" dirty="0"/>
              <a:t>Título em 16pt </a:t>
            </a:r>
            <a:r>
              <a:rPr lang="pt-BR" dirty="0" err="1"/>
              <a:t>bold</a:t>
            </a:r>
            <a:endParaRPr lang="pt-BR" dirty="0"/>
          </a:p>
        </p:txBody>
      </p:sp>
      <p:pic>
        <p:nvPicPr>
          <p:cNvPr id="30" name="Picture 27">
            <a:extLst>
              <a:ext uri="{FF2B5EF4-FFF2-40B4-BE49-F238E27FC236}">
                <a16:creationId xmlns:a16="http://schemas.microsoft.com/office/drawing/2014/main" id="{874414FB-5218-80AD-1CBC-E80A0DE5CC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5752" y="2429945"/>
            <a:ext cx="396382" cy="375790"/>
          </a:xfrm>
          <a:prstGeom prst="rect">
            <a:avLst/>
          </a:prstGeom>
        </p:spPr>
      </p:pic>
      <p:sp>
        <p:nvSpPr>
          <p:cNvPr id="32" name="Retângulo Arredondado 31">
            <a:extLst>
              <a:ext uri="{FF2B5EF4-FFF2-40B4-BE49-F238E27FC236}">
                <a16:creationId xmlns:a16="http://schemas.microsoft.com/office/drawing/2014/main" id="{17E0324F-4490-9A35-2F1F-CD7352A5FE4A}"/>
              </a:ext>
            </a:extLst>
          </p:cNvPr>
          <p:cNvSpPr/>
          <p:nvPr userDrawn="1"/>
        </p:nvSpPr>
        <p:spPr>
          <a:xfrm>
            <a:off x="4692507" y="2169112"/>
            <a:ext cx="2804160" cy="3027728"/>
          </a:xfrm>
          <a:prstGeom prst="roundRect">
            <a:avLst>
              <a:gd name="adj" fmla="val 1722"/>
            </a:avLst>
          </a:prstGeom>
          <a:noFill/>
          <a:ln w="15875">
            <a:solidFill>
              <a:srgbClr val="370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spaço Reservado para Texto 3">
            <a:extLst>
              <a:ext uri="{FF2B5EF4-FFF2-40B4-BE49-F238E27FC236}">
                <a16:creationId xmlns:a16="http://schemas.microsoft.com/office/drawing/2014/main" id="{9D012EA5-E1EE-DCC3-738B-E84189D99211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4954982" y="3305675"/>
            <a:ext cx="2279210" cy="1642245"/>
          </a:xfrm>
        </p:spPr>
        <p:txBody>
          <a:bodyPr>
            <a:norm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Vivo Type" panose="02000500000000020000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Corpo de texto 10 </a:t>
            </a:r>
            <a:r>
              <a:rPr lang="pt-BR" dirty="0" err="1"/>
              <a:t>pt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lang="pt-BR" dirty="0"/>
            </a:b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Lorem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ipsum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dolor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amet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consectetueradipiscing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elit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sed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diam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nonummy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nibh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euismod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tincidunt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laoreet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dolore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magna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aliquam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erat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volutpat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.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wisi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enim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ad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minim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veniam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quis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nostrud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exerci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tation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ullamcorper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suscipit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lobortis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nisl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aliquip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.</a:t>
            </a:r>
            <a:endParaRPr lang="pt-BR" dirty="0"/>
          </a:p>
        </p:txBody>
      </p:sp>
      <p:sp>
        <p:nvSpPr>
          <p:cNvPr id="34" name="Espaço Reservado para Texto 22">
            <a:extLst>
              <a:ext uri="{FF2B5EF4-FFF2-40B4-BE49-F238E27FC236}">
                <a16:creationId xmlns:a16="http://schemas.microsoft.com/office/drawing/2014/main" id="{316308A3-9E07-37E8-7538-3C2D96A185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4982" y="2937335"/>
            <a:ext cx="2279210" cy="300038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660099"/>
                </a:solidFill>
                <a:latin typeface="Vivo Type" panose="02000500000000020000" pitchFamily="2" charset="77"/>
              </a:defRPr>
            </a:lvl1pPr>
            <a:lvl2pPr>
              <a:defRPr sz="1600" b="0" i="0">
                <a:latin typeface="Trebuchet MS" panose="020B0703020202090204" pitchFamily="34" charset="0"/>
              </a:defRPr>
            </a:lvl2pPr>
            <a:lvl3pPr>
              <a:defRPr sz="1600" b="0" i="0">
                <a:latin typeface="Trebuchet MS" panose="020B0703020202090204" pitchFamily="34" charset="0"/>
              </a:defRPr>
            </a:lvl3pPr>
            <a:lvl4pPr>
              <a:defRPr sz="1600" b="0" i="0">
                <a:latin typeface="Trebuchet MS" panose="020B0703020202090204" pitchFamily="34" charset="0"/>
              </a:defRPr>
            </a:lvl4pPr>
            <a:lvl5pPr>
              <a:defRPr sz="1600"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pt-BR" dirty="0"/>
              <a:t>Título em 16pt </a:t>
            </a:r>
            <a:r>
              <a:rPr lang="pt-BR" dirty="0" err="1"/>
              <a:t>bold</a:t>
            </a:r>
            <a:endParaRPr lang="pt-BR" dirty="0"/>
          </a:p>
        </p:txBody>
      </p:sp>
      <p:pic>
        <p:nvPicPr>
          <p:cNvPr id="40" name="Picture 27">
            <a:extLst>
              <a:ext uri="{FF2B5EF4-FFF2-40B4-BE49-F238E27FC236}">
                <a16:creationId xmlns:a16="http://schemas.microsoft.com/office/drawing/2014/main" id="{9FAF4F65-3A51-A738-1D69-95322E7B57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1272" y="2429945"/>
            <a:ext cx="396382" cy="375790"/>
          </a:xfrm>
          <a:prstGeom prst="rect">
            <a:avLst/>
          </a:prstGeom>
        </p:spPr>
      </p:pic>
      <p:sp>
        <p:nvSpPr>
          <p:cNvPr id="41" name="Retângulo Arredondado 40">
            <a:extLst>
              <a:ext uri="{FF2B5EF4-FFF2-40B4-BE49-F238E27FC236}">
                <a16:creationId xmlns:a16="http://schemas.microsoft.com/office/drawing/2014/main" id="{75469A0E-2031-8C77-65CF-94254BEA9E2C}"/>
              </a:ext>
            </a:extLst>
          </p:cNvPr>
          <p:cNvSpPr/>
          <p:nvPr userDrawn="1"/>
        </p:nvSpPr>
        <p:spPr>
          <a:xfrm>
            <a:off x="8218027" y="2169112"/>
            <a:ext cx="2804160" cy="3027728"/>
          </a:xfrm>
          <a:prstGeom prst="roundRect">
            <a:avLst>
              <a:gd name="adj" fmla="val 1722"/>
            </a:avLst>
          </a:prstGeom>
          <a:noFill/>
          <a:ln w="25400">
            <a:solidFill>
              <a:srgbClr val="BC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spaço Reservado para Texto 3">
            <a:extLst>
              <a:ext uri="{FF2B5EF4-FFF2-40B4-BE49-F238E27FC236}">
                <a16:creationId xmlns:a16="http://schemas.microsoft.com/office/drawing/2014/main" id="{CEE3A7A9-5859-CFD9-8778-882E9F93201B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480502" y="3305675"/>
            <a:ext cx="2279210" cy="1642245"/>
          </a:xfrm>
        </p:spPr>
        <p:txBody>
          <a:bodyPr>
            <a:norm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Vivo Type" panose="02000500000000020000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Corpo de texto 10 </a:t>
            </a:r>
            <a:r>
              <a:rPr lang="pt-BR" dirty="0" err="1"/>
              <a:t>pt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lang="pt-BR" dirty="0"/>
            </a:b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Lorem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ipsum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dolor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amet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consectetueradipiscing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elit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sed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diam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nonummy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nibh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euismod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tincidunt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laoreet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dolore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magna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aliquam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erat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volutpat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.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wisi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enim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ad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minim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veniam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quis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nostrud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exerci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tation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ullamcorper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suscipit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lobortis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nisl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aliquip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.</a:t>
            </a:r>
            <a:endParaRPr lang="pt-BR" dirty="0"/>
          </a:p>
        </p:txBody>
      </p:sp>
      <p:sp>
        <p:nvSpPr>
          <p:cNvPr id="43" name="Espaço Reservado para Texto 22">
            <a:extLst>
              <a:ext uri="{FF2B5EF4-FFF2-40B4-BE49-F238E27FC236}">
                <a16:creationId xmlns:a16="http://schemas.microsoft.com/office/drawing/2014/main" id="{7EC5B6EA-A257-E75F-EC38-86BB1720BC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80502" y="2937335"/>
            <a:ext cx="2279210" cy="300038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660099"/>
                </a:solidFill>
                <a:latin typeface="Vivo Type" panose="02000500000000020000" pitchFamily="2" charset="77"/>
              </a:defRPr>
            </a:lvl1pPr>
            <a:lvl2pPr>
              <a:defRPr sz="1600" b="0" i="0">
                <a:latin typeface="Trebuchet MS" panose="020B0703020202090204" pitchFamily="34" charset="0"/>
              </a:defRPr>
            </a:lvl2pPr>
            <a:lvl3pPr>
              <a:defRPr sz="1600" b="0" i="0">
                <a:latin typeface="Trebuchet MS" panose="020B0703020202090204" pitchFamily="34" charset="0"/>
              </a:defRPr>
            </a:lvl3pPr>
            <a:lvl4pPr>
              <a:defRPr sz="1600" b="0" i="0">
                <a:latin typeface="Trebuchet MS" panose="020B0703020202090204" pitchFamily="34" charset="0"/>
              </a:defRPr>
            </a:lvl4pPr>
            <a:lvl5pPr>
              <a:defRPr sz="1600"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pt-BR" dirty="0"/>
              <a:t>Título em 16pt </a:t>
            </a:r>
            <a:r>
              <a:rPr lang="pt-BR" dirty="0" err="1"/>
              <a:t>bold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0110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17231EF-7765-2C11-3053-01938223A430}"/>
              </a:ext>
            </a:extLst>
          </p:cNvPr>
          <p:cNvSpPr/>
          <p:nvPr userDrawn="1"/>
        </p:nvSpPr>
        <p:spPr>
          <a:xfrm>
            <a:off x="979932" y="2270760"/>
            <a:ext cx="2788920" cy="2779776"/>
          </a:xfrm>
          <a:prstGeom prst="roundRect">
            <a:avLst>
              <a:gd name="adj" fmla="val 219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" name="Rounded Rectangle 20">
            <a:extLst>
              <a:ext uri="{FF2B5EF4-FFF2-40B4-BE49-F238E27FC236}">
                <a16:creationId xmlns:a16="http://schemas.microsoft.com/office/drawing/2014/main" id="{3D1823F8-7EB4-8841-1348-56B94A223A58}"/>
              </a:ext>
            </a:extLst>
          </p:cNvPr>
          <p:cNvSpPr/>
          <p:nvPr userDrawn="1"/>
        </p:nvSpPr>
        <p:spPr>
          <a:xfrm>
            <a:off x="979932" y="2270759"/>
            <a:ext cx="2788920" cy="570601"/>
          </a:xfrm>
          <a:custGeom>
            <a:avLst/>
            <a:gdLst>
              <a:gd name="connsiteX0" fmla="*/ 0 w 2788920"/>
              <a:gd name="connsiteY0" fmla="*/ 58237 h 628838"/>
              <a:gd name="connsiteX1" fmla="*/ 58237 w 2788920"/>
              <a:gd name="connsiteY1" fmla="*/ 0 h 628838"/>
              <a:gd name="connsiteX2" fmla="*/ 2730683 w 2788920"/>
              <a:gd name="connsiteY2" fmla="*/ 0 h 628838"/>
              <a:gd name="connsiteX3" fmla="*/ 2788920 w 2788920"/>
              <a:gd name="connsiteY3" fmla="*/ 58237 h 628838"/>
              <a:gd name="connsiteX4" fmla="*/ 2788920 w 2788920"/>
              <a:gd name="connsiteY4" fmla="*/ 570601 h 628838"/>
              <a:gd name="connsiteX5" fmla="*/ 2730683 w 2788920"/>
              <a:gd name="connsiteY5" fmla="*/ 628838 h 628838"/>
              <a:gd name="connsiteX6" fmla="*/ 58237 w 2788920"/>
              <a:gd name="connsiteY6" fmla="*/ 628838 h 628838"/>
              <a:gd name="connsiteX7" fmla="*/ 0 w 2788920"/>
              <a:gd name="connsiteY7" fmla="*/ 570601 h 628838"/>
              <a:gd name="connsiteX8" fmla="*/ 0 w 2788920"/>
              <a:gd name="connsiteY8" fmla="*/ 58237 h 628838"/>
              <a:gd name="connsiteX0" fmla="*/ 0 w 2788920"/>
              <a:gd name="connsiteY0" fmla="*/ 58237 h 628838"/>
              <a:gd name="connsiteX1" fmla="*/ 58237 w 2788920"/>
              <a:gd name="connsiteY1" fmla="*/ 0 h 628838"/>
              <a:gd name="connsiteX2" fmla="*/ 2730683 w 2788920"/>
              <a:gd name="connsiteY2" fmla="*/ 0 h 628838"/>
              <a:gd name="connsiteX3" fmla="*/ 2788920 w 2788920"/>
              <a:gd name="connsiteY3" fmla="*/ 58237 h 628838"/>
              <a:gd name="connsiteX4" fmla="*/ 2788920 w 2788920"/>
              <a:gd name="connsiteY4" fmla="*/ 570601 h 628838"/>
              <a:gd name="connsiteX5" fmla="*/ 2730683 w 2788920"/>
              <a:gd name="connsiteY5" fmla="*/ 628838 h 628838"/>
              <a:gd name="connsiteX6" fmla="*/ 382087 w 2788920"/>
              <a:gd name="connsiteY6" fmla="*/ 327213 h 628838"/>
              <a:gd name="connsiteX7" fmla="*/ 0 w 2788920"/>
              <a:gd name="connsiteY7" fmla="*/ 570601 h 628838"/>
              <a:gd name="connsiteX8" fmla="*/ 0 w 2788920"/>
              <a:gd name="connsiteY8" fmla="*/ 58237 h 628838"/>
              <a:gd name="connsiteX0" fmla="*/ 0 w 2788920"/>
              <a:gd name="connsiteY0" fmla="*/ 58237 h 628838"/>
              <a:gd name="connsiteX1" fmla="*/ 58237 w 2788920"/>
              <a:gd name="connsiteY1" fmla="*/ 0 h 628838"/>
              <a:gd name="connsiteX2" fmla="*/ 2730683 w 2788920"/>
              <a:gd name="connsiteY2" fmla="*/ 0 h 628838"/>
              <a:gd name="connsiteX3" fmla="*/ 2788920 w 2788920"/>
              <a:gd name="connsiteY3" fmla="*/ 58237 h 628838"/>
              <a:gd name="connsiteX4" fmla="*/ 2788920 w 2788920"/>
              <a:gd name="connsiteY4" fmla="*/ 570601 h 628838"/>
              <a:gd name="connsiteX5" fmla="*/ 2730683 w 2788920"/>
              <a:gd name="connsiteY5" fmla="*/ 628838 h 628838"/>
              <a:gd name="connsiteX6" fmla="*/ 420187 w 2788920"/>
              <a:gd name="connsiteY6" fmla="*/ 514538 h 628838"/>
              <a:gd name="connsiteX7" fmla="*/ 0 w 2788920"/>
              <a:gd name="connsiteY7" fmla="*/ 570601 h 628838"/>
              <a:gd name="connsiteX8" fmla="*/ 0 w 2788920"/>
              <a:gd name="connsiteY8" fmla="*/ 58237 h 628838"/>
              <a:gd name="connsiteX0" fmla="*/ 0 w 2788920"/>
              <a:gd name="connsiteY0" fmla="*/ 58237 h 635867"/>
              <a:gd name="connsiteX1" fmla="*/ 58237 w 2788920"/>
              <a:gd name="connsiteY1" fmla="*/ 0 h 635867"/>
              <a:gd name="connsiteX2" fmla="*/ 2730683 w 2788920"/>
              <a:gd name="connsiteY2" fmla="*/ 0 h 635867"/>
              <a:gd name="connsiteX3" fmla="*/ 2788920 w 2788920"/>
              <a:gd name="connsiteY3" fmla="*/ 58237 h 635867"/>
              <a:gd name="connsiteX4" fmla="*/ 2788920 w 2788920"/>
              <a:gd name="connsiteY4" fmla="*/ 570601 h 635867"/>
              <a:gd name="connsiteX5" fmla="*/ 2730683 w 2788920"/>
              <a:gd name="connsiteY5" fmla="*/ 628838 h 635867"/>
              <a:gd name="connsiteX6" fmla="*/ 0 w 2788920"/>
              <a:gd name="connsiteY6" fmla="*/ 570601 h 635867"/>
              <a:gd name="connsiteX7" fmla="*/ 0 w 2788920"/>
              <a:gd name="connsiteY7" fmla="*/ 58237 h 635867"/>
              <a:gd name="connsiteX0" fmla="*/ 0 w 2788920"/>
              <a:gd name="connsiteY0" fmla="*/ 58237 h 634646"/>
              <a:gd name="connsiteX1" fmla="*/ 58237 w 2788920"/>
              <a:gd name="connsiteY1" fmla="*/ 0 h 634646"/>
              <a:gd name="connsiteX2" fmla="*/ 2730683 w 2788920"/>
              <a:gd name="connsiteY2" fmla="*/ 0 h 634646"/>
              <a:gd name="connsiteX3" fmla="*/ 2788920 w 2788920"/>
              <a:gd name="connsiteY3" fmla="*/ 58237 h 634646"/>
              <a:gd name="connsiteX4" fmla="*/ 2788920 w 2788920"/>
              <a:gd name="connsiteY4" fmla="*/ 570601 h 634646"/>
              <a:gd name="connsiteX5" fmla="*/ 0 w 2788920"/>
              <a:gd name="connsiteY5" fmla="*/ 570601 h 634646"/>
              <a:gd name="connsiteX6" fmla="*/ 0 w 2788920"/>
              <a:gd name="connsiteY6" fmla="*/ 58237 h 634646"/>
              <a:gd name="connsiteX0" fmla="*/ 0 w 2788920"/>
              <a:gd name="connsiteY0" fmla="*/ 58237 h 609927"/>
              <a:gd name="connsiteX1" fmla="*/ 58237 w 2788920"/>
              <a:gd name="connsiteY1" fmla="*/ 0 h 609927"/>
              <a:gd name="connsiteX2" fmla="*/ 2730683 w 2788920"/>
              <a:gd name="connsiteY2" fmla="*/ 0 h 609927"/>
              <a:gd name="connsiteX3" fmla="*/ 2788920 w 2788920"/>
              <a:gd name="connsiteY3" fmla="*/ 58237 h 609927"/>
              <a:gd name="connsiteX4" fmla="*/ 2788920 w 2788920"/>
              <a:gd name="connsiteY4" fmla="*/ 570601 h 609927"/>
              <a:gd name="connsiteX5" fmla="*/ 0 w 2788920"/>
              <a:gd name="connsiteY5" fmla="*/ 570601 h 609927"/>
              <a:gd name="connsiteX6" fmla="*/ 0 w 2788920"/>
              <a:gd name="connsiteY6" fmla="*/ 58237 h 609927"/>
              <a:gd name="connsiteX0" fmla="*/ 0 w 2788920"/>
              <a:gd name="connsiteY0" fmla="*/ 58237 h 574025"/>
              <a:gd name="connsiteX1" fmla="*/ 58237 w 2788920"/>
              <a:gd name="connsiteY1" fmla="*/ 0 h 574025"/>
              <a:gd name="connsiteX2" fmla="*/ 2730683 w 2788920"/>
              <a:gd name="connsiteY2" fmla="*/ 0 h 574025"/>
              <a:gd name="connsiteX3" fmla="*/ 2788920 w 2788920"/>
              <a:gd name="connsiteY3" fmla="*/ 58237 h 574025"/>
              <a:gd name="connsiteX4" fmla="*/ 2788920 w 2788920"/>
              <a:gd name="connsiteY4" fmla="*/ 570601 h 574025"/>
              <a:gd name="connsiteX5" fmla="*/ 0 w 2788920"/>
              <a:gd name="connsiteY5" fmla="*/ 570601 h 574025"/>
              <a:gd name="connsiteX6" fmla="*/ 0 w 2788920"/>
              <a:gd name="connsiteY6" fmla="*/ 58237 h 574025"/>
              <a:gd name="connsiteX0" fmla="*/ 0 w 2788920"/>
              <a:gd name="connsiteY0" fmla="*/ 58237 h 572271"/>
              <a:gd name="connsiteX1" fmla="*/ 58237 w 2788920"/>
              <a:gd name="connsiteY1" fmla="*/ 0 h 572271"/>
              <a:gd name="connsiteX2" fmla="*/ 2730683 w 2788920"/>
              <a:gd name="connsiteY2" fmla="*/ 0 h 572271"/>
              <a:gd name="connsiteX3" fmla="*/ 2788920 w 2788920"/>
              <a:gd name="connsiteY3" fmla="*/ 58237 h 572271"/>
              <a:gd name="connsiteX4" fmla="*/ 2788920 w 2788920"/>
              <a:gd name="connsiteY4" fmla="*/ 570601 h 572271"/>
              <a:gd name="connsiteX5" fmla="*/ 0 w 2788920"/>
              <a:gd name="connsiteY5" fmla="*/ 570601 h 572271"/>
              <a:gd name="connsiteX6" fmla="*/ 0 w 2788920"/>
              <a:gd name="connsiteY6" fmla="*/ 58237 h 572271"/>
              <a:gd name="connsiteX0" fmla="*/ 0 w 2788920"/>
              <a:gd name="connsiteY0" fmla="*/ 58237 h 572647"/>
              <a:gd name="connsiteX1" fmla="*/ 58237 w 2788920"/>
              <a:gd name="connsiteY1" fmla="*/ 0 h 572647"/>
              <a:gd name="connsiteX2" fmla="*/ 2730683 w 2788920"/>
              <a:gd name="connsiteY2" fmla="*/ 0 h 572647"/>
              <a:gd name="connsiteX3" fmla="*/ 2788920 w 2788920"/>
              <a:gd name="connsiteY3" fmla="*/ 58237 h 572647"/>
              <a:gd name="connsiteX4" fmla="*/ 2788920 w 2788920"/>
              <a:gd name="connsiteY4" fmla="*/ 570601 h 572647"/>
              <a:gd name="connsiteX5" fmla="*/ 0 w 2788920"/>
              <a:gd name="connsiteY5" fmla="*/ 570601 h 572647"/>
              <a:gd name="connsiteX6" fmla="*/ 0 w 2788920"/>
              <a:gd name="connsiteY6" fmla="*/ 58237 h 572647"/>
              <a:gd name="connsiteX0" fmla="*/ 0 w 2788920"/>
              <a:gd name="connsiteY0" fmla="*/ 58237 h 570601"/>
              <a:gd name="connsiteX1" fmla="*/ 58237 w 2788920"/>
              <a:gd name="connsiteY1" fmla="*/ 0 h 570601"/>
              <a:gd name="connsiteX2" fmla="*/ 2730683 w 2788920"/>
              <a:gd name="connsiteY2" fmla="*/ 0 h 570601"/>
              <a:gd name="connsiteX3" fmla="*/ 2788920 w 2788920"/>
              <a:gd name="connsiteY3" fmla="*/ 58237 h 570601"/>
              <a:gd name="connsiteX4" fmla="*/ 2788920 w 2788920"/>
              <a:gd name="connsiteY4" fmla="*/ 570601 h 570601"/>
              <a:gd name="connsiteX5" fmla="*/ 0 w 2788920"/>
              <a:gd name="connsiteY5" fmla="*/ 570601 h 570601"/>
              <a:gd name="connsiteX6" fmla="*/ 0 w 2788920"/>
              <a:gd name="connsiteY6" fmla="*/ 58237 h 57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8920" h="570601">
                <a:moveTo>
                  <a:pt x="0" y="58237"/>
                </a:moveTo>
                <a:cubicBezTo>
                  <a:pt x="0" y="26074"/>
                  <a:pt x="26074" y="0"/>
                  <a:pt x="58237" y="0"/>
                </a:cubicBezTo>
                <a:lnTo>
                  <a:pt x="2730683" y="0"/>
                </a:lnTo>
                <a:cubicBezTo>
                  <a:pt x="2762846" y="0"/>
                  <a:pt x="2788920" y="26074"/>
                  <a:pt x="2788920" y="58237"/>
                </a:cubicBezTo>
                <a:lnTo>
                  <a:pt x="2788920" y="570601"/>
                </a:lnTo>
                <a:cubicBezTo>
                  <a:pt x="6350" y="570270"/>
                  <a:pt x="2788920" y="567095"/>
                  <a:pt x="0" y="570601"/>
                </a:cubicBezTo>
                <a:lnTo>
                  <a:pt x="0" y="58237"/>
                </a:lnTo>
                <a:close/>
              </a:path>
            </a:pathLst>
          </a:custGeom>
          <a:solidFill>
            <a:srgbClr val="EB3C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CD62D5-3DE4-B5A0-7F35-840791254BF4}"/>
              </a:ext>
            </a:extLst>
          </p:cNvPr>
          <p:cNvSpPr/>
          <p:nvPr userDrawn="1"/>
        </p:nvSpPr>
        <p:spPr>
          <a:xfrm>
            <a:off x="8423148" y="2270760"/>
            <a:ext cx="2788920" cy="2779776"/>
          </a:xfrm>
          <a:prstGeom prst="roundRect">
            <a:avLst>
              <a:gd name="adj" fmla="val 219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6F96BB07-2FD8-261C-7400-1CDC4569760B}"/>
              </a:ext>
            </a:extLst>
          </p:cNvPr>
          <p:cNvSpPr/>
          <p:nvPr userDrawn="1"/>
        </p:nvSpPr>
        <p:spPr>
          <a:xfrm>
            <a:off x="4701540" y="2270760"/>
            <a:ext cx="2788920" cy="2779776"/>
          </a:xfrm>
          <a:prstGeom prst="roundRect">
            <a:avLst>
              <a:gd name="adj" fmla="val 219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8" name="Rounded Rectangle 20">
            <a:extLst>
              <a:ext uri="{FF2B5EF4-FFF2-40B4-BE49-F238E27FC236}">
                <a16:creationId xmlns:a16="http://schemas.microsoft.com/office/drawing/2014/main" id="{1202F3AB-47EB-9D99-2145-CAEDC46CDC11}"/>
              </a:ext>
            </a:extLst>
          </p:cNvPr>
          <p:cNvSpPr/>
          <p:nvPr userDrawn="1"/>
        </p:nvSpPr>
        <p:spPr>
          <a:xfrm>
            <a:off x="4701540" y="2270759"/>
            <a:ext cx="2788920" cy="570601"/>
          </a:xfrm>
          <a:custGeom>
            <a:avLst/>
            <a:gdLst>
              <a:gd name="connsiteX0" fmla="*/ 0 w 2788920"/>
              <a:gd name="connsiteY0" fmla="*/ 58237 h 628838"/>
              <a:gd name="connsiteX1" fmla="*/ 58237 w 2788920"/>
              <a:gd name="connsiteY1" fmla="*/ 0 h 628838"/>
              <a:gd name="connsiteX2" fmla="*/ 2730683 w 2788920"/>
              <a:gd name="connsiteY2" fmla="*/ 0 h 628838"/>
              <a:gd name="connsiteX3" fmla="*/ 2788920 w 2788920"/>
              <a:gd name="connsiteY3" fmla="*/ 58237 h 628838"/>
              <a:gd name="connsiteX4" fmla="*/ 2788920 w 2788920"/>
              <a:gd name="connsiteY4" fmla="*/ 570601 h 628838"/>
              <a:gd name="connsiteX5" fmla="*/ 2730683 w 2788920"/>
              <a:gd name="connsiteY5" fmla="*/ 628838 h 628838"/>
              <a:gd name="connsiteX6" fmla="*/ 58237 w 2788920"/>
              <a:gd name="connsiteY6" fmla="*/ 628838 h 628838"/>
              <a:gd name="connsiteX7" fmla="*/ 0 w 2788920"/>
              <a:gd name="connsiteY7" fmla="*/ 570601 h 628838"/>
              <a:gd name="connsiteX8" fmla="*/ 0 w 2788920"/>
              <a:gd name="connsiteY8" fmla="*/ 58237 h 628838"/>
              <a:gd name="connsiteX0" fmla="*/ 0 w 2788920"/>
              <a:gd name="connsiteY0" fmla="*/ 58237 h 628838"/>
              <a:gd name="connsiteX1" fmla="*/ 58237 w 2788920"/>
              <a:gd name="connsiteY1" fmla="*/ 0 h 628838"/>
              <a:gd name="connsiteX2" fmla="*/ 2730683 w 2788920"/>
              <a:gd name="connsiteY2" fmla="*/ 0 h 628838"/>
              <a:gd name="connsiteX3" fmla="*/ 2788920 w 2788920"/>
              <a:gd name="connsiteY3" fmla="*/ 58237 h 628838"/>
              <a:gd name="connsiteX4" fmla="*/ 2788920 w 2788920"/>
              <a:gd name="connsiteY4" fmla="*/ 570601 h 628838"/>
              <a:gd name="connsiteX5" fmla="*/ 2730683 w 2788920"/>
              <a:gd name="connsiteY5" fmla="*/ 628838 h 628838"/>
              <a:gd name="connsiteX6" fmla="*/ 382087 w 2788920"/>
              <a:gd name="connsiteY6" fmla="*/ 327213 h 628838"/>
              <a:gd name="connsiteX7" fmla="*/ 0 w 2788920"/>
              <a:gd name="connsiteY7" fmla="*/ 570601 h 628838"/>
              <a:gd name="connsiteX8" fmla="*/ 0 w 2788920"/>
              <a:gd name="connsiteY8" fmla="*/ 58237 h 628838"/>
              <a:gd name="connsiteX0" fmla="*/ 0 w 2788920"/>
              <a:gd name="connsiteY0" fmla="*/ 58237 h 628838"/>
              <a:gd name="connsiteX1" fmla="*/ 58237 w 2788920"/>
              <a:gd name="connsiteY1" fmla="*/ 0 h 628838"/>
              <a:gd name="connsiteX2" fmla="*/ 2730683 w 2788920"/>
              <a:gd name="connsiteY2" fmla="*/ 0 h 628838"/>
              <a:gd name="connsiteX3" fmla="*/ 2788920 w 2788920"/>
              <a:gd name="connsiteY3" fmla="*/ 58237 h 628838"/>
              <a:gd name="connsiteX4" fmla="*/ 2788920 w 2788920"/>
              <a:gd name="connsiteY4" fmla="*/ 570601 h 628838"/>
              <a:gd name="connsiteX5" fmla="*/ 2730683 w 2788920"/>
              <a:gd name="connsiteY5" fmla="*/ 628838 h 628838"/>
              <a:gd name="connsiteX6" fmla="*/ 420187 w 2788920"/>
              <a:gd name="connsiteY6" fmla="*/ 514538 h 628838"/>
              <a:gd name="connsiteX7" fmla="*/ 0 w 2788920"/>
              <a:gd name="connsiteY7" fmla="*/ 570601 h 628838"/>
              <a:gd name="connsiteX8" fmla="*/ 0 w 2788920"/>
              <a:gd name="connsiteY8" fmla="*/ 58237 h 628838"/>
              <a:gd name="connsiteX0" fmla="*/ 0 w 2788920"/>
              <a:gd name="connsiteY0" fmla="*/ 58237 h 635867"/>
              <a:gd name="connsiteX1" fmla="*/ 58237 w 2788920"/>
              <a:gd name="connsiteY1" fmla="*/ 0 h 635867"/>
              <a:gd name="connsiteX2" fmla="*/ 2730683 w 2788920"/>
              <a:gd name="connsiteY2" fmla="*/ 0 h 635867"/>
              <a:gd name="connsiteX3" fmla="*/ 2788920 w 2788920"/>
              <a:gd name="connsiteY3" fmla="*/ 58237 h 635867"/>
              <a:gd name="connsiteX4" fmla="*/ 2788920 w 2788920"/>
              <a:gd name="connsiteY4" fmla="*/ 570601 h 635867"/>
              <a:gd name="connsiteX5" fmla="*/ 2730683 w 2788920"/>
              <a:gd name="connsiteY5" fmla="*/ 628838 h 635867"/>
              <a:gd name="connsiteX6" fmla="*/ 0 w 2788920"/>
              <a:gd name="connsiteY6" fmla="*/ 570601 h 635867"/>
              <a:gd name="connsiteX7" fmla="*/ 0 w 2788920"/>
              <a:gd name="connsiteY7" fmla="*/ 58237 h 635867"/>
              <a:gd name="connsiteX0" fmla="*/ 0 w 2788920"/>
              <a:gd name="connsiteY0" fmla="*/ 58237 h 634646"/>
              <a:gd name="connsiteX1" fmla="*/ 58237 w 2788920"/>
              <a:gd name="connsiteY1" fmla="*/ 0 h 634646"/>
              <a:gd name="connsiteX2" fmla="*/ 2730683 w 2788920"/>
              <a:gd name="connsiteY2" fmla="*/ 0 h 634646"/>
              <a:gd name="connsiteX3" fmla="*/ 2788920 w 2788920"/>
              <a:gd name="connsiteY3" fmla="*/ 58237 h 634646"/>
              <a:gd name="connsiteX4" fmla="*/ 2788920 w 2788920"/>
              <a:gd name="connsiteY4" fmla="*/ 570601 h 634646"/>
              <a:gd name="connsiteX5" fmla="*/ 0 w 2788920"/>
              <a:gd name="connsiteY5" fmla="*/ 570601 h 634646"/>
              <a:gd name="connsiteX6" fmla="*/ 0 w 2788920"/>
              <a:gd name="connsiteY6" fmla="*/ 58237 h 634646"/>
              <a:gd name="connsiteX0" fmla="*/ 0 w 2788920"/>
              <a:gd name="connsiteY0" fmla="*/ 58237 h 609927"/>
              <a:gd name="connsiteX1" fmla="*/ 58237 w 2788920"/>
              <a:gd name="connsiteY1" fmla="*/ 0 h 609927"/>
              <a:gd name="connsiteX2" fmla="*/ 2730683 w 2788920"/>
              <a:gd name="connsiteY2" fmla="*/ 0 h 609927"/>
              <a:gd name="connsiteX3" fmla="*/ 2788920 w 2788920"/>
              <a:gd name="connsiteY3" fmla="*/ 58237 h 609927"/>
              <a:gd name="connsiteX4" fmla="*/ 2788920 w 2788920"/>
              <a:gd name="connsiteY4" fmla="*/ 570601 h 609927"/>
              <a:gd name="connsiteX5" fmla="*/ 0 w 2788920"/>
              <a:gd name="connsiteY5" fmla="*/ 570601 h 609927"/>
              <a:gd name="connsiteX6" fmla="*/ 0 w 2788920"/>
              <a:gd name="connsiteY6" fmla="*/ 58237 h 609927"/>
              <a:gd name="connsiteX0" fmla="*/ 0 w 2788920"/>
              <a:gd name="connsiteY0" fmla="*/ 58237 h 574025"/>
              <a:gd name="connsiteX1" fmla="*/ 58237 w 2788920"/>
              <a:gd name="connsiteY1" fmla="*/ 0 h 574025"/>
              <a:gd name="connsiteX2" fmla="*/ 2730683 w 2788920"/>
              <a:gd name="connsiteY2" fmla="*/ 0 h 574025"/>
              <a:gd name="connsiteX3" fmla="*/ 2788920 w 2788920"/>
              <a:gd name="connsiteY3" fmla="*/ 58237 h 574025"/>
              <a:gd name="connsiteX4" fmla="*/ 2788920 w 2788920"/>
              <a:gd name="connsiteY4" fmla="*/ 570601 h 574025"/>
              <a:gd name="connsiteX5" fmla="*/ 0 w 2788920"/>
              <a:gd name="connsiteY5" fmla="*/ 570601 h 574025"/>
              <a:gd name="connsiteX6" fmla="*/ 0 w 2788920"/>
              <a:gd name="connsiteY6" fmla="*/ 58237 h 574025"/>
              <a:gd name="connsiteX0" fmla="*/ 0 w 2788920"/>
              <a:gd name="connsiteY0" fmla="*/ 58237 h 572271"/>
              <a:gd name="connsiteX1" fmla="*/ 58237 w 2788920"/>
              <a:gd name="connsiteY1" fmla="*/ 0 h 572271"/>
              <a:gd name="connsiteX2" fmla="*/ 2730683 w 2788920"/>
              <a:gd name="connsiteY2" fmla="*/ 0 h 572271"/>
              <a:gd name="connsiteX3" fmla="*/ 2788920 w 2788920"/>
              <a:gd name="connsiteY3" fmla="*/ 58237 h 572271"/>
              <a:gd name="connsiteX4" fmla="*/ 2788920 w 2788920"/>
              <a:gd name="connsiteY4" fmla="*/ 570601 h 572271"/>
              <a:gd name="connsiteX5" fmla="*/ 0 w 2788920"/>
              <a:gd name="connsiteY5" fmla="*/ 570601 h 572271"/>
              <a:gd name="connsiteX6" fmla="*/ 0 w 2788920"/>
              <a:gd name="connsiteY6" fmla="*/ 58237 h 572271"/>
              <a:gd name="connsiteX0" fmla="*/ 0 w 2788920"/>
              <a:gd name="connsiteY0" fmla="*/ 58237 h 572647"/>
              <a:gd name="connsiteX1" fmla="*/ 58237 w 2788920"/>
              <a:gd name="connsiteY1" fmla="*/ 0 h 572647"/>
              <a:gd name="connsiteX2" fmla="*/ 2730683 w 2788920"/>
              <a:gd name="connsiteY2" fmla="*/ 0 h 572647"/>
              <a:gd name="connsiteX3" fmla="*/ 2788920 w 2788920"/>
              <a:gd name="connsiteY3" fmla="*/ 58237 h 572647"/>
              <a:gd name="connsiteX4" fmla="*/ 2788920 w 2788920"/>
              <a:gd name="connsiteY4" fmla="*/ 570601 h 572647"/>
              <a:gd name="connsiteX5" fmla="*/ 0 w 2788920"/>
              <a:gd name="connsiteY5" fmla="*/ 570601 h 572647"/>
              <a:gd name="connsiteX6" fmla="*/ 0 w 2788920"/>
              <a:gd name="connsiteY6" fmla="*/ 58237 h 572647"/>
              <a:gd name="connsiteX0" fmla="*/ 0 w 2788920"/>
              <a:gd name="connsiteY0" fmla="*/ 58237 h 570601"/>
              <a:gd name="connsiteX1" fmla="*/ 58237 w 2788920"/>
              <a:gd name="connsiteY1" fmla="*/ 0 h 570601"/>
              <a:gd name="connsiteX2" fmla="*/ 2730683 w 2788920"/>
              <a:gd name="connsiteY2" fmla="*/ 0 h 570601"/>
              <a:gd name="connsiteX3" fmla="*/ 2788920 w 2788920"/>
              <a:gd name="connsiteY3" fmla="*/ 58237 h 570601"/>
              <a:gd name="connsiteX4" fmla="*/ 2788920 w 2788920"/>
              <a:gd name="connsiteY4" fmla="*/ 570601 h 570601"/>
              <a:gd name="connsiteX5" fmla="*/ 0 w 2788920"/>
              <a:gd name="connsiteY5" fmla="*/ 570601 h 570601"/>
              <a:gd name="connsiteX6" fmla="*/ 0 w 2788920"/>
              <a:gd name="connsiteY6" fmla="*/ 58237 h 57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8920" h="570601">
                <a:moveTo>
                  <a:pt x="0" y="58237"/>
                </a:moveTo>
                <a:cubicBezTo>
                  <a:pt x="0" y="26074"/>
                  <a:pt x="26074" y="0"/>
                  <a:pt x="58237" y="0"/>
                </a:cubicBezTo>
                <a:lnTo>
                  <a:pt x="2730683" y="0"/>
                </a:lnTo>
                <a:cubicBezTo>
                  <a:pt x="2762846" y="0"/>
                  <a:pt x="2788920" y="26074"/>
                  <a:pt x="2788920" y="58237"/>
                </a:cubicBezTo>
                <a:lnTo>
                  <a:pt x="2788920" y="570601"/>
                </a:lnTo>
                <a:cubicBezTo>
                  <a:pt x="6350" y="570270"/>
                  <a:pt x="2788920" y="567095"/>
                  <a:pt x="0" y="570601"/>
                </a:cubicBezTo>
                <a:lnTo>
                  <a:pt x="0" y="58237"/>
                </a:lnTo>
                <a:close/>
              </a:path>
            </a:pathLst>
          </a:custGeom>
          <a:solidFill>
            <a:srgbClr val="81D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9" name="Rounded Rectangle 20">
            <a:extLst>
              <a:ext uri="{FF2B5EF4-FFF2-40B4-BE49-F238E27FC236}">
                <a16:creationId xmlns:a16="http://schemas.microsoft.com/office/drawing/2014/main" id="{4D3C3713-9884-2055-4EC1-1DC0E25F3668}"/>
              </a:ext>
            </a:extLst>
          </p:cNvPr>
          <p:cNvSpPr/>
          <p:nvPr userDrawn="1"/>
        </p:nvSpPr>
        <p:spPr>
          <a:xfrm>
            <a:off x="8423148" y="2270759"/>
            <a:ext cx="2788920" cy="570601"/>
          </a:xfrm>
          <a:custGeom>
            <a:avLst/>
            <a:gdLst>
              <a:gd name="connsiteX0" fmla="*/ 0 w 2788920"/>
              <a:gd name="connsiteY0" fmla="*/ 58237 h 628838"/>
              <a:gd name="connsiteX1" fmla="*/ 58237 w 2788920"/>
              <a:gd name="connsiteY1" fmla="*/ 0 h 628838"/>
              <a:gd name="connsiteX2" fmla="*/ 2730683 w 2788920"/>
              <a:gd name="connsiteY2" fmla="*/ 0 h 628838"/>
              <a:gd name="connsiteX3" fmla="*/ 2788920 w 2788920"/>
              <a:gd name="connsiteY3" fmla="*/ 58237 h 628838"/>
              <a:gd name="connsiteX4" fmla="*/ 2788920 w 2788920"/>
              <a:gd name="connsiteY4" fmla="*/ 570601 h 628838"/>
              <a:gd name="connsiteX5" fmla="*/ 2730683 w 2788920"/>
              <a:gd name="connsiteY5" fmla="*/ 628838 h 628838"/>
              <a:gd name="connsiteX6" fmla="*/ 58237 w 2788920"/>
              <a:gd name="connsiteY6" fmla="*/ 628838 h 628838"/>
              <a:gd name="connsiteX7" fmla="*/ 0 w 2788920"/>
              <a:gd name="connsiteY7" fmla="*/ 570601 h 628838"/>
              <a:gd name="connsiteX8" fmla="*/ 0 w 2788920"/>
              <a:gd name="connsiteY8" fmla="*/ 58237 h 628838"/>
              <a:gd name="connsiteX0" fmla="*/ 0 w 2788920"/>
              <a:gd name="connsiteY0" fmla="*/ 58237 h 628838"/>
              <a:gd name="connsiteX1" fmla="*/ 58237 w 2788920"/>
              <a:gd name="connsiteY1" fmla="*/ 0 h 628838"/>
              <a:gd name="connsiteX2" fmla="*/ 2730683 w 2788920"/>
              <a:gd name="connsiteY2" fmla="*/ 0 h 628838"/>
              <a:gd name="connsiteX3" fmla="*/ 2788920 w 2788920"/>
              <a:gd name="connsiteY3" fmla="*/ 58237 h 628838"/>
              <a:gd name="connsiteX4" fmla="*/ 2788920 w 2788920"/>
              <a:gd name="connsiteY4" fmla="*/ 570601 h 628838"/>
              <a:gd name="connsiteX5" fmla="*/ 2730683 w 2788920"/>
              <a:gd name="connsiteY5" fmla="*/ 628838 h 628838"/>
              <a:gd name="connsiteX6" fmla="*/ 382087 w 2788920"/>
              <a:gd name="connsiteY6" fmla="*/ 327213 h 628838"/>
              <a:gd name="connsiteX7" fmla="*/ 0 w 2788920"/>
              <a:gd name="connsiteY7" fmla="*/ 570601 h 628838"/>
              <a:gd name="connsiteX8" fmla="*/ 0 w 2788920"/>
              <a:gd name="connsiteY8" fmla="*/ 58237 h 628838"/>
              <a:gd name="connsiteX0" fmla="*/ 0 w 2788920"/>
              <a:gd name="connsiteY0" fmla="*/ 58237 h 628838"/>
              <a:gd name="connsiteX1" fmla="*/ 58237 w 2788920"/>
              <a:gd name="connsiteY1" fmla="*/ 0 h 628838"/>
              <a:gd name="connsiteX2" fmla="*/ 2730683 w 2788920"/>
              <a:gd name="connsiteY2" fmla="*/ 0 h 628838"/>
              <a:gd name="connsiteX3" fmla="*/ 2788920 w 2788920"/>
              <a:gd name="connsiteY3" fmla="*/ 58237 h 628838"/>
              <a:gd name="connsiteX4" fmla="*/ 2788920 w 2788920"/>
              <a:gd name="connsiteY4" fmla="*/ 570601 h 628838"/>
              <a:gd name="connsiteX5" fmla="*/ 2730683 w 2788920"/>
              <a:gd name="connsiteY5" fmla="*/ 628838 h 628838"/>
              <a:gd name="connsiteX6" fmla="*/ 420187 w 2788920"/>
              <a:gd name="connsiteY6" fmla="*/ 514538 h 628838"/>
              <a:gd name="connsiteX7" fmla="*/ 0 w 2788920"/>
              <a:gd name="connsiteY7" fmla="*/ 570601 h 628838"/>
              <a:gd name="connsiteX8" fmla="*/ 0 w 2788920"/>
              <a:gd name="connsiteY8" fmla="*/ 58237 h 628838"/>
              <a:gd name="connsiteX0" fmla="*/ 0 w 2788920"/>
              <a:gd name="connsiteY0" fmla="*/ 58237 h 635867"/>
              <a:gd name="connsiteX1" fmla="*/ 58237 w 2788920"/>
              <a:gd name="connsiteY1" fmla="*/ 0 h 635867"/>
              <a:gd name="connsiteX2" fmla="*/ 2730683 w 2788920"/>
              <a:gd name="connsiteY2" fmla="*/ 0 h 635867"/>
              <a:gd name="connsiteX3" fmla="*/ 2788920 w 2788920"/>
              <a:gd name="connsiteY3" fmla="*/ 58237 h 635867"/>
              <a:gd name="connsiteX4" fmla="*/ 2788920 w 2788920"/>
              <a:gd name="connsiteY4" fmla="*/ 570601 h 635867"/>
              <a:gd name="connsiteX5" fmla="*/ 2730683 w 2788920"/>
              <a:gd name="connsiteY5" fmla="*/ 628838 h 635867"/>
              <a:gd name="connsiteX6" fmla="*/ 0 w 2788920"/>
              <a:gd name="connsiteY6" fmla="*/ 570601 h 635867"/>
              <a:gd name="connsiteX7" fmla="*/ 0 w 2788920"/>
              <a:gd name="connsiteY7" fmla="*/ 58237 h 635867"/>
              <a:gd name="connsiteX0" fmla="*/ 0 w 2788920"/>
              <a:gd name="connsiteY0" fmla="*/ 58237 h 634646"/>
              <a:gd name="connsiteX1" fmla="*/ 58237 w 2788920"/>
              <a:gd name="connsiteY1" fmla="*/ 0 h 634646"/>
              <a:gd name="connsiteX2" fmla="*/ 2730683 w 2788920"/>
              <a:gd name="connsiteY2" fmla="*/ 0 h 634646"/>
              <a:gd name="connsiteX3" fmla="*/ 2788920 w 2788920"/>
              <a:gd name="connsiteY3" fmla="*/ 58237 h 634646"/>
              <a:gd name="connsiteX4" fmla="*/ 2788920 w 2788920"/>
              <a:gd name="connsiteY4" fmla="*/ 570601 h 634646"/>
              <a:gd name="connsiteX5" fmla="*/ 0 w 2788920"/>
              <a:gd name="connsiteY5" fmla="*/ 570601 h 634646"/>
              <a:gd name="connsiteX6" fmla="*/ 0 w 2788920"/>
              <a:gd name="connsiteY6" fmla="*/ 58237 h 634646"/>
              <a:gd name="connsiteX0" fmla="*/ 0 w 2788920"/>
              <a:gd name="connsiteY0" fmla="*/ 58237 h 609927"/>
              <a:gd name="connsiteX1" fmla="*/ 58237 w 2788920"/>
              <a:gd name="connsiteY1" fmla="*/ 0 h 609927"/>
              <a:gd name="connsiteX2" fmla="*/ 2730683 w 2788920"/>
              <a:gd name="connsiteY2" fmla="*/ 0 h 609927"/>
              <a:gd name="connsiteX3" fmla="*/ 2788920 w 2788920"/>
              <a:gd name="connsiteY3" fmla="*/ 58237 h 609927"/>
              <a:gd name="connsiteX4" fmla="*/ 2788920 w 2788920"/>
              <a:gd name="connsiteY4" fmla="*/ 570601 h 609927"/>
              <a:gd name="connsiteX5" fmla="*/ 0 w 2788920"/>
              <a:gd name="connsiteY5" fmla="*/ 570601 h 609927"/>
              <a:gd name="connsiteX6" fmla="*/ 0 w 2788920"/>
              <a:gd name="connsiteY6" fmla="*/ 58237 h 609927"/>
              <a:gd name="connsiteX0" fmla="*/ 0 w 2788920"/>
              <a:gd name="connsiteY0" fmla="*/ 58237 h 574025"/>
              <a:gd name="connsiteX1" fmla="*/ 58237 w 2788920"/>
              <a:gd name="connsiteY1" fmla="*/ 0 h 574025"/>
              <a:gd name="connsiteX2" fmla="*/ 2730683 w 2788920"/>
              <a:gd name="connsiteY2" fmla="*/ 0 h 574025"/>
              <a:gd name="connsiteX3" fmla="*/ 2788920 w 2788920"/>
              <a:gd name="connsiteY3" fmla="*/ 58237 h 574025"/>
              <a:gd name="connsiteX4" fmla="*/ 2788920 w 2788920"/>
              <a:gd name="connsiteY4" fmla="*/ 570601 h 574025"/>
              <a:gd name="connsiteX5" fmla="*/ 0 w 2788920"/>
              <a:gd name="connsiteY5" fmla="*/ 570601 h 574025"/>
              <a:gd name="connsiteX6" fmla="*/ 0 w 2788920"/>
              <a:gd name="connsiteY6" fmla="*/ 58237 h 574025"/>
              <a:gd name="connsiteX0" fmla="*/ 0 w 2788920"/>
              <a:gd name="connsiteY0" fmla="*/ 58237 h 572271"/>
              <a:gd name="connsiteX1" fmla="*/ 58237 w 2788920"/>
              <a:gd name="connsiteY1" fmla="*/ 0 h 572271"/>
              <a:gd name="connsiteX2" fmla="*/ 2730683 w 2788920"/>
              <a:gd name="connsiteY2" fmla="*/ 0 h 572271"/>
              <a:gd name="connsiteX3" fmla="*/ 2788920 w 2788920"/>
              <a:gd name="connsiteY3" fmla="*/ 58237 h 572271"/>
              <a:gd name="connsiteX4" fmla="*/ 2788920 w 2788920"/>
              <a:gd name="connsiteY4" fmla="*/ 570601 h 572271"/>
              <a:gd name="connsiteX5" fmla="*/ 0 w 2788920"/>
              <a:gd name="connsiteY5" fmla="*/ 570601 h 572271"/>
              <a:gd name="connsiteX6" fmla="*/ 0 w 2788920"/>
              <a:gd name="connsiteY6" fmla="*/ 58237 h 572271"/>
              <a:gd name="connsiteX0" fmla="*/ 0 w 2788920"/>
              <a:gd name="connsiteY0" fmla="*/ 58237 h 572647"/>
              <a:gd name="connsiteX1" fmla="*/ 58237 w 2788920"/>
              <a:gd name="connsiteY1" fmla="*/ 0 h 572647"/>
              <a:gd name="connsiteX2" fmla="*/ 2730683 w 2788920"/>
              <a:gd name="connsiteY2" fmla="*/ 0 h 572647"/>
              <a:gd name="connsiteX3" fmla="*/ 2788920 w 2788920"/>
              <a:gd name="connsiteY3" fmla="*/ 58237 h 572647"/>
              <a:gd name="connsiteX4" fmla="*/ 2788920 w 2788920"/>
              <a:gd name="connsiteY4" fmla="*/ 570601 h 572647"/>
              <a:gd name="connsiteX5" fmla="*/ 0 w 2788920"/>
              <a:gd name="connsiteY5" fmla="*/ 570601 h 572647"/>
              <a:gd name="connsiteX6" fmla="*/ 0 w 2788920"/>
              <a:gd name="connsiteY6" fmla="*/ 58237 h 572647"/>
              <a:gd name="connsiteX0" fmla="*/ 0 w 2788920"/>
              <a:gd name="connsiteY0" fmla="*/ 58237 h 570601"/>
              <a:gd name="connsiteX1" fmla="*/ 58237 w 2788920"/>
              <a:gd name="connsiteY1" fmla="*/ 0 h 570601"/>
              <a:gd name="connsiteX2" fmla="*/ 2730683 w 2788920"/>
              <a:gd name="connsiteY2" fmla="*/ 0 h 570601"/>
              <a:gd name="connsiteX3" fmla="*/ 2788920 w 2788920"/>
              <a:gd name="connsiteY3" fmla="*/ 58237 h 570601"/>
              <a:gd name="connsiteX4" fmla="*/ 2788920 w 2788920"/>
              <a:gd name="connsiteY4" fmla="*/ 570601 h 570601"/>
              <a:gd name="connsiteX5" fmla="*/ 0 w 2788920"/>
              <a:gd name="connsiteY5" fmla="*/ 570601 h 570601"/>
              <a:gd name="connsiteX6" fmla="*/ 0 w 2788920"/>
              <a:gd name="connsiteY6" fmla="*/ 58237 h 57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8920" h="570601">
                <a:moveTo>
                  <a:pt x="0" y="58237"/>
                </a:moveTo>
                <a:cubicBezTo>
                  <a:pt x="0" y="26074"/>
                  <a:pt x="26074" y="0"/>
                  <a:pt x="58237" y="0"/>
                </a:cubicBezTo>
                <a:lnTo>
                  <a:pt x="2730683" y="0"/>
                </a:lnTo>
                <a:cubicBezTo>
                  <a:pt x="2762846" y="0"/>
                  <a:pt x="2788920" y="26074"/>
                  <a:pt x="2788920" y="58237"/>
                </a:cubicBezTo>
                <a:lnTo>
                  <a:pt x="2788920" y="570601"/>
                </a:lnTo>
                <a:cubicBezTo>
                  <a:pt x="6350" y="570270"/>
                  <a:pt x="2788920" y="567095"/>
                  <a:pt x="0" y="570601"/>
                </a:cubicBezTo>
                <a:lnTo>
                  <a:pt x="0" y="58237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0D53A-581A-F04B-BE3D-35BCD99DC9C4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bg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bg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2D515-1FFF-C945-BB77-70AE3A3D1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28" name="Title 13">
            <a:extLst>
              <a:ext uri="{FF2B5EF4-FFF2-40B4-BE49-F238E27FC236}">
                <a16:creationId xmlns:a16="http://schemas.microsoft.com/office/drawing/2014/main" id="{37D5B218-C1A8-6D47-B574-60AE7D768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303" y="628822"/>
            <a:ext cx="4356004" cy="520237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30pt bold</a:t>
            </a:r>
            <a:endParaRPr lang="pt-BR" dirty="0"/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88D02264-E08F-FC2B-EF37-A7EB296A6B20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4D2F467C-30EE-1689-500A-6E8F35A1FA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0303" y="1189450"/>
            <a:ext cx="4791604" cy="519768"/>
          </a:xfrm>
        </p:spPr>
        <p:txBody>
          <a:bodyPr>
            <a:normAutofit/>
          </a:bodyPr>
          <a:lstStyle>
            <a:lvl1pPr marL="0" indent="0">
              <a:buNone/>
              <a:defRPr sz="1600" b="0" i="0" baseline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16 </a:t>
            </a:r>
            <a:r>
              <a:rPr lang="en-US" dirty="0" err="1"/>
              <a:t>pt</a:t>
            </a:r>
            <a:r>
              <a:rPr lang="en-US" dirty="0"/>
              <a:t> regular</a:t>
            </a:r>
            <a:endParaRPr lang="pt-BR" dirty="0"/>
          </a:p>
        </p:txBody>
      </p:sp>
      <p:sp>
        <p:nvSpPr>
          <p:cNvPr id="19" name="Espaço Reservado para Texto 3">
            <a:extLst>
              <a:ext uri="{FF2B5EF4-FFF2-40B4-BE49-F238E27FC236}">
                <a16:creationId xmlns:a16="http://schemas.microsoft.com/office/drawing/2014/main" id="{67CA6E94-5D61-3791-1881-7A30B689C06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45032" y="3006759"/>
            <a:ext cx="2458720" cy="1878377"/>
          </a:xfrm>
        </p:spPr>
        <p:txBody>
          <a:bodyPr>
            <a:norm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Vivo Type" panose="02000500000000020000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Corpo de texto 10 </a:t>
            </a:r>
            <a:r>
              <a:rPr lang="pt-BR" dirty="0" err="1"/>
              <a:t>pt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lang="pt-BR" dirty="0"/>
            </a:b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Lorem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ipsum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dolor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amet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consectetueradipiscing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elit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sed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diam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nonummy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nibh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euismod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tincidunt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laoreet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dolore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magna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aliquam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erat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volutpat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.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wisi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enim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ad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minim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veniam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quis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nostrud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exerci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tation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ullamcorper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suscipit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lobortis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nisl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aliquip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.</a:t>
            </a:r>
            <a:endParaRPr lang="pt-BR" dirty="0"/>
          </a:p>
        </p:txBody>
      </p:sp>
      <p:sp>
        <p:nvSpPr>
          <p:cNvPr id="24" name="Espaço Reservado para Texto 22">
            <a:extLst>
              <a:ext uri="{FF2B5EF4-FFF2-40B4-BE49-F238E27FC236}">
                <a16:creationId xmlns:a16="http://schemas.microsoft.com/office/drawing/2014/main" id="{DCAFC3A4-23DF-7C07-4B85-6C5726CED9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34872" y="2406040"/>
            <a:ext cx="2623820" cy="300038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  <a:lvl2pPr>
              <a:defRPr sz="1600" b="0" i="0">
                <a:latin typeface="Trebuchet MS" panose="020B0703020202090204" pitchFamily="34" charset="0"/>
              </a:defRPr>
            </a:lvl2pPr>
            <a:lvl3pPr>
              <a:defRPr sz="1600" b="0" i="0">
                <a:latin typeface="Trebuchet MS" panose="020B0703020202090204" pitchFamily="34" charset="0"/>
              </a:defRPr>
            </a:lvl3pPr>
            <a:lvl4pPr>
              <a:defRPr sz="1600" b="0" i="0">
                <a:latin typeface="Trebuchet MS" panose="020B0703020202090204" pitchFamily="34" charset="0"/>
              </a:defRPr>
            </a:lvl4pPr>
            <a:lvl5pPr>
              <a:defRPr sz="1600"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pt-BR" dirty="0"/>
              <a:t>Título em 16pt </a:t>
            </a:r>
            <a:r>
              <a:rPr lang="pt-BR" dirty="0" err="1"/>
              <a:t>bold</a:t>
            </a:r>
            <a:endParaRPr lang="pt-BR" dirty="0"/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520F2FAF-F999-7F5C-B1BE-A6D90DE07669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4873752" y="3006759"/>
            <a:ext cx="2458720" cy="1878377"/>
          </a:xfrm>
        </p:spPr>
        <p:txBody>
          <a:bodyPr>
            <a:norm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Vivo Type" panose="02000500000000020000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Corpo de texto 10 </a:t>
            </a:r>
            <a:r>
              <a:rPr lang="pt-BR" dirty="0" err="1"/>
              <a:t>pt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lang="pt-BR" dirty="0"/>
            </a:b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Lorem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ipsum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dolor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amet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consectetueradipiscing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elit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sed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diam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nonummy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nibh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euismod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tincidunt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laoreet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dolore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magna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aliquam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erat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volutpat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.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wisi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enim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ad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minim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veniam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quis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nostrud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exerci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tation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ullamcorper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suscipit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lobortis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nisl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aliquip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.</a:t>
            </a:r>
            <a:endParaRPr lang="pt-BR" dirty="0"/>
          </a:p>
        </p:txBody>
      </p:sp>
      <p:sp>
        <p:nvSpPr>
          <p:cNvPr id="11" name="Espaço Reservado para Texto 22">
            <a:extLst>
              <a:ext uri="{FF2B5EF4-FFF2-40B4-BE49-F238E27FC236}">
                <a16:creationId xmlns:a16="http://schemas.microsoft.com/office/drawing/2014/main" id="{06D87D9F-FC7A-B3FA-9623-17BEE1A288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63592" y="2406040"/>
            <a:ext cx="2623820" cy="300038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  <a:lvl2pPr>
              <a:defRPr sz="1600" b="0" i="0">
                <a:latin typeface="Trebuchet MS" panose="020B0703020202090204" pitchFamily="34" charset="0"/>
              </a:defRPr>
            </a:lvl2pPr>
            <a:lvl3pPr>
              <a:defRPr sz="1600" b="0" i="0">
                <a:latin typeface="Trebuchet MS" panose="020B0703020202090204" pitchFamily="34" charset="0"/>
              </a:defRPr>
            </a:lvl3pPr>
            <a:lvl4pPr>
              <a:defRPr sz="1600" b="0" i="0">
                <a:latin typeface="Trebuchet MS" panose="020B0703020202090204" pitchFamily="34" charset="0"/>
              </a:defRPr>
            </a:lvl4pPr>
            <a:lvl5pPr>
              <a:defRPr sz="1600"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pt-BR" dirty="0"/>
              <a:t>Título em 16pt </a:t>
            </a:r>
            <a:r>
              <a:rPr lang="pt-BR" dirty="0" err="1"/>
              <a:t>bold</a:t>
            </a:r>
            <a:endParaRPr lang="pt-BR" dirty="0"/>
          </a:p>
        </p:txBody>
      </p:sp>
      <p:sp>
        <p:nvSpPr>
          <p:cNvPr id="12" name="Espaço Reservado para Texto 3">
            <a:extLst>
              <a:ext uri="{FF2B5EF4-FFF2-40B4-BE49-F238E27FC236}">
                <a16:creationId xmlns:a16="http://schemas.microsoft.com/office/drawing/2014/main" id="{D13ADA0B-36E7-D0E8-AD98-037B335AB6FE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592312" y="3006759"/>
            <a:ext cx="2458720" cy="1878377"/>
          </a:xfrm>
        </p:spPr>
        <p:txBody>
          <a:bodyPr>
            <a:norm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Vivo Type" panose="02000500000000020000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Corpo de texto 10 </a:t>
            </a:r>
            <a:r>
              <a:rPr lang="pt-BR" dirty="0" err="1"/>
              <a:t>pt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lang="pt-BR" dirty="0"/>
            </a:b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Lorem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ipsum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dolor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amet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consectetueradipiscing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elit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sed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diam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nonummy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nibh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euismod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tincidunt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laoreet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dolore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magna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aliquam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erat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volutpat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.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wisi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enim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ad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minim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veniam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, quis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nostrud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exerci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tation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ullamcorper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suscipit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lobortis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nisl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 ut </a:t>
            </a:r>
            <a:r>
              <a:rPr lang="pt-BR" sz="1050" dirty="0" err="1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aliquip</a:t>
            </a:r>
            <a:r>
              <a:rPr lang="pt-BR" sz="1050" dirty="0">
                <a:solidFill>
                  <a:schemeClr val="tx1"/>
                </a:solidFill>
                <a:latin typeface="Trebuchet MS" panose="020B0703020202090204" pitchFamily="34" charset="0"/>
                <a:cs typeface="Vivo Type" panose="02000500000000020000" pitchFamily="2" charset="77"/>
              </a:rPr>
              <a:t>.</a:t>
            </a:r>
            <a:endParaRPr lang="pt-BR" dirty="0"/>
          </a:p>
        </p:txBody>
      </p:sp>
      <p:sp>
        <p:nvSpPr>
          <p:cNvPr id="15" name="Espaço Reservado para Texto 22">
            <a:extLst>
              <a:ext uri="{FF2B5EF4-FFF2-40B4-BE49-F238E27FC236}">
                <a16:creationId xmlns:a16="http://schemas.microsoft.com/office/drawing/2014/main" id="{5B8163C0-3E6D-FB14-79D4-C2D3FEE1D1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82152" y="2406040"/>
            <a:ext cx="2623820" cy="300038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  <a:lvl2pPr>
              <a:defRPr sz="1600" b="0" i="0">
                <a:latin typeface="Trebuchet MS" panose="020B0703020202090204" pitchFamily="34" charset="0"/>
              </a:defRPr>
            </a:lvl2pPr>
            <a:lvl3pPr>
              <a:defRPr sz="1600" b="0" i="0">
                <a:latin typeface="Trebuchet MS" panose="020B0703020202090204" pitchFamily="34" charset="0"/>
              </a:defRPr>
            </a:lvl3pPr>
            <a:lvl4pPr>
              <a:defRPr sz="1600" b="0" i="0">
                <a:latin typeface="Trebuchet MS" panose="020B0703020202090204" pitchFamily="34" charset="0"/>
              </a:defRPr>
            </a:lvl4pPr>
            <a:lvl5pPr>
              <a:defRPr sz="1600"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pt-BR" dirty="0"/>
              <a:t>Título em 16pt </a:t>
            </a:r>
            <a:r>
              <a:rPr lang="pt-BR" dirty="0" err="1"/>
              <a:t>bold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254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p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C29FA933-10B9-F43F-D490-BF85CB7EAD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3" name="Title 13">
            <a:extLst>
              <a:ext uri="{FF2B5EF4-FFF2-40B4-BE49-F238E27FC236}">
                <a16:creationId xmlns:a16="http://schemas.microsoft.com/office/drawing/2014/main" id="{7B7702B4-DD4C-9BAB-F29B-584336196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885" y="3168881"/>
            <a:ext cx="4791604" cy="939480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da </a:t>
            </a:r>
            <a:r>
              <a:rPr lang="en-US" dirty="0" err="1"/>
              <a:t>apresentação</a:t>
            </a:r>
            <a:br>
              <a:rPr lang="en-US" dirty="0"/>
            </a:br>
            <a:r>
              <a:rPr lang="en-US" dirty="0" err="1"/>
              <a:t>em</a:t>
            </a:r>
            <a:r>
              <a:rPr lang="en-US" dirty="0"/>
              <a:t> 30 </a:t>
            </a:r>
            <a:r>
              <a:rPr lang="en-US" dirty="0" err="1"/>
              <a:t>pt</a:t>
            </a:r>
            <a:r>
              <a:rPr lang="en-US" dirty="0"/>
              <a:t> Regular</a:t>
            </a:r>
            <a:endParaRPr lang="pt-BR" dirty="0"/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F37FD27A-4697-3981-1915-1BBA9A5811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1826" y="5867068"/>
            <a:ext cx="4792663" cy="263104"/>
          </a:xfrm>
        </p:spPr>
        <p:txBody>
          <a:bodyPr>
            <a:normAutofit/>
          </a:bodyPr>
          <a:lstStyle>
            <a:lvl1pPr marL="0" indent="0">
              <a:buNone/>
              <a:defRPr sz="1100" b="0" i="0" baseline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DIRETORIA DE IMAGEM E COMUNICAÇÃO</a:t>
            </a:r>
            <a:endParaRPr lang="pt-BR" dirty="0"/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1021805D-D8BF-AB1B-04D8-B69C197FFB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1825" y="6153528"/>
            <a:ext cx="4792663" cy="263104"/>
          </a:xfrm>
        </p:spPr>
        <p:txBody>
          <a:bodyPr>
            <a:normAutofit/>
          </a:bodyPr>
          <a:lstStyle>
            <a:lvl1pPr marL="0" indent="0">
              <a:buNone/>
              <a:defRPr sz="1100" b="0" i="0" baseline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12/14/22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AF3124E-AFE3-2199-D1C5-221FFD3C51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817" y="618288"/>
            <a:ext cx="1647112" cy="61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551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5583CEA-B8CC-9856-6AE4-8D33DC4D1B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2100" y="628822"/>
            <a:ext cx="6258653" cy="52868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B0D53A-581A-F04B-BE3D-35BCD99DC9C4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rgbClr val="666666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rgbClr val="666666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2D515-1FFF-C945-BB77-70AE3A3D18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13" name="Title 13"/>
          <p:cNvSpPr>
            <a:spLocks noGrp="1"/>
          </p:cNvSpPr>
          <p:nvPr>
            <p:ph type="title" hasCustomPrompt="1"/>
          </p:nvPr>
        </p:nvSpPr>
        <p:spPr>
          <a:xfrm>
            <a:off x="600302" y="628822"/>
            <a:ext cx="5042832" cy="520237"/>
          </a:xfrm>
        </p:spPr>
        <p:txBody>
          <a:bodyPr anchor="t">
            <a:noAutofit/>
          </a:bodyPr>
          <a:lstStyle>
            <a:lvl1pPr>
              <a:defRPr sz="3000" b="0" i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30pt bold</a:t>
            </a:r>
            <a:endParaRPr lang="pt-BR" dirty="0"/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0C3DD5DA-BF53-DD1A-2D3F-AFE518EB5D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303" y="1189450"/>
            <a:ext cx="5042832" cy="519768"/>
          </a:xfrm>
        </p:spPr>
        <p:txBody>
          <a:bodyPr>
            <a:normAutofit/>
          </a:bodyPr>
          <a:lstStyle>
            <a:lvl1pPr marL="0" indent="0">
              <a:buNone/>
              <a:defRPr sz="1600" b="0" i="0" baseline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16 </a:t>
            </a:r>
            <a:r>
              <a:rPr lang="en-US" dirty="0" err="1"/>
              <a:t>pt</a:t>
            </a:r>
            <a:r>
              <a:rPr lang="en-US" dirty="0"/>
              <a:t> regular</a:t>
            </a:r>
            <a:endParaRPr lang="pt-BR" dirty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EED6CF2A-ED51-F620-BDA4-F89F7772E0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9313" y="1149350"/>
            <a:ext cx="5140325" cy="395097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rgbClr val="370053"/>
                </a:solidFill>
                <a:latin typeface="Vivo Type" panose="02000500000000020000" pitchFamily="2" charset="77"/>
              </a:defRPr>
            </a:lvl1pPr>
            <a:lvl2pPr>
              <a:defRPr sz="1200">
                <a:latin typeface="Trebuchet MS" panose="020B0703020202090204" pitchFamily="34" charset="0"/>
              </a:defRPr>
            </a:lvl2pPr>
            <a:lvl3pPr>
              <a:defRPr sz="1200">
                <a:latin typeface="Trebuchet MS" panose="020B0703020202090204" pitchFamily="34" charset="0"/>
              </a:defRPr>
            </a:lvl3pPr>
            <a:lvl4pPr>
              <a:defRPr sz="1200">
                <a:latin typeface="Trebuchet MS" panose="020B0703020202090204" pitchFamily="34" charset="0"/>
              </a:defRPr>
            </a:lvl4pPr>
            <a:lvl5pPr>
              <a:defRPr sz="1200">
                <a:latin typeface="Trebuchet MS" panose="020B0703020202090204" pitchFamily="34" charset="0"/>
              </a:defRPr>
            </a:lvl5pPr>
          </a:lstStyle>
          <a:p>
            <a:pPr lvl="0"/>
            <a:r>
              <a:rPr lang="pt-BR" dirty="0"/>
              <a:t>Corpo de texto 12pt regular</a:t>
            </a:r>
          </a:p>
          <a:p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. Ut </a:t>
            </a:r>
            <a:r>
              <a:rPr lang="pt-BR" sz="1200" dirty="0" err="1">
                <a:solidFill>
                  <a:srgbClr val="666666"/>
                </a:solidFill>
              </a:rPr>
              <a:t>wisi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enim</a:t>
            </a:r>
            <a:r>
              <a:rPr lang="pt-BR" sz="1200" dirty="0">
                <a:solidFill>
                  <a:srgbClr val="666666"/>
                </a:solidFill>
              </a:rPr>
              <a:t> ad </a:t>
            </a:r>
            <a:r>
              <a:rPr lang="pt-BR" sz="1200" dirty="0" err="1">
                <a:solidFill>
                  <a:srgbClr val="666666"/>
                </a:solidFill>
              </a:rPr>
              <a:t>minim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veniam</a:t>
            </a:r>
            <a:r>
              <a:rPr lang="pt-BR" sz="1200" dirty="0">
                <a:solidFill>
                  <a:srgbClr val="666666"/>
                </a:solidFill>
              </a:rPr>
              <a:t>, quis </a:t>
            </a:r>
            <a:r>
              <a:rPr lang="pt-BR" sz="1200" dirty="0" err="1">
                <a:solidFill>
                  <a:srgbClr val="666666"/>
                </a:solidFill>
              </a:rPr>
              <a:t>nostrud</a:t>
            </a:r>
            <a:r>
              <a:rPr lang="pt-BR" sz="1200" dirty="0">
                <a:solidFill>
                  <a:srgbClr val="666666"/>
                </a:solidFill>
              </a:rPr>
              <a:t> exerci </a:t>
            </a:r>
            <a:r>
              <a:rPr lang="pt-BR" sz="1200" dirty="0" err="1">
                <a:solidFill>
                  <a:srgbClr val="666666"/>
                </a:solidFill>
              </a:rPr>
              <a:t>tation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ullamcorper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suscipit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lobortis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nisl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aliquip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ex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commodo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.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autem </a:t>
            </a:r>
            <a:r>
              <a:rPr lang="pt-BR" sz="1200" dirty="0" err="1">
                <a:solidFill>
                  <a:srgbClr val="666666"/>
                </a:solidFill>
              </a:rPr>
              <a:t>vel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iriure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in </a:t>
            </a:r>
            <a:r>
              <a:rPr lang="pt-BR" sz="1200" dirty="0" err="1">
                <a:solidFill>
                  <a:srgbClr val="666666"/>
                </a:solidFill>
              </a:rPr>
              <a:t>hendrerit</a:t>
            </a:r>
            <a:r>
              <a:rPr lang="pt-BR" sz="1200" dirty="0">
                <a:solidFill>
                  <a:srgbClr val="666666"/>
                </a:solidFill>
              </a:rPr>
              <a:t> in </a:t>
            </a:r>
            <a:r>
              <a:rPr lang="pt-BR" sz="1200" dirty="0" err="1">
                <a:solidFill>
                  <a:srgbClr val="666666"/>
                </a:solidFill>
              </a:rPr>
              <a:t>vulputate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velit</a:t>
            </a:r>
            <a:r>
              <a:rPr lang="pt-BR" sz="1200" dirty="0">
                <a:solidFill>
                  <a:srgbClr val="666666"/>
                </a:solidFill>
              </a:rPr>
              <a:t> esse </a:t>
            </a:r>
            <a:r>
              <a:rPr lang="pt-BR" sz="1200" dirty="0" err="1">
                <a:solidFill>
                  <a:srgbClr val="666666"/>
                </a:solidFill>
              </a:rPr>
              <a:t>molestie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vel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illum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eu </a:t>
            </a:r>
            <a:r>
              <a:rPr lang="pt-BR" sz="1200" dirty="0" err="1">
                <a:solidFill>
                  <a:srgbClr val="666666"/>
                </a:solidFill>
              </a:rPr>
              <a:t>feugiat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nulla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facilisis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at</a:t>
            </a:r>
            <a:r>
              <a:rPr lang="pt-BR" sz="1200" dirty="0">
                <a:solidFill>
                  <a:srgbClr val="666666"/>
                </a:solidFill>
              </a:rPr>
              <a:t> vero </a:t>
            </a:r>
            <a:br>
              <a:rPr lang="pt-BR" sz="1200" dirty="0">
                <a:solidFill>
                  <a:srgbClr val="666666"/>
                </a:solidFill>
              </a:rPr>
            </a:br>
            <a:r>
              <a:rPr lang="pt-BR" sz="1200" dirty="0" err="1">
                <a:solidFill>
                  <a:srgbClr val="666666"/>
                </a:solidFill>
              </a:rPr>
              <a:t>eros</a:t>
            </a:r>
            <a:r>
              <a:rPr lang="pt-BR" sz="1200" dirty="0">
                <a:solidFill>
                  <a:srgbClr val="666666"/>
                </a:solidFill>
              </a:rPr>
              <a:t> et </a:t>
            </a:r>
            <a:r>
              <a:rPr lang="pt-BR" sz="1200" dirty="0" err="1">
                <a:solidFill>
                  <a:srgbClr val="666666"/>
                </a:solidFill>
              </a:rPr>
              <a:t>accumsan</a:t>
            </a:r>
            <a:r>
              <a:rPr lang="pt-BR" sz="1200" dirty="0">
                <a:solidFill>
                  <a:srgbClr val="666666"/>
                </a:solidFill>
              </a:rPr>
              <a:t> et </a:t>
            </a:r>
            <a:r>
              <a:rPr lang="pt-BR" sz="1200" dirty="0" err="1">
                <a:solidFill>
                  <a:srgbClr val="666666"/>
                </a:solidFill>
              </a:rPr>
              <a:t>iusto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odio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dignissim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qui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blandit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praesent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luptatum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zzril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delenit</a:t>
            </a:r>
            <a:r>
              <a:rPr lang="pt-BR" sz="1200" dirty="0">
                <a:solidFill>
                  <a:srgbClr val="666666"/>
                </a:solidFill>
              </a:rPr>
              <a:t> augue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te </a:t>
            </a:r>
            <a:r>
              <a:rPr lang="pt-BR" sz="1200" dirty="0" err="1">
                <a:solidFill>
                  <a:srgbClr val="666666"/>
                </a:solidFill>
              </a:rPr>
              <a:t>feugait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nulla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facilisi</a:t>
            </a:r>
            <a:r>
              <a:rPr lang="pt-BR" sz="1200" dirty="0">
                <a:solidFill>
                  <a:srgbClr val="666666"/>
                </a:solidFill>
              </a:rPr>
              <a:t>.</a:t>
            </a:r>
          </a:p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F3BA030B-563D-1570-7802-E1239F5479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48961" y="0"/>
            <a:ext cx="654304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b="0" i="0" baseline="0">
                <a:solidFill>
                  <a:schemeClr val="bg1">
                    <a:lumMod val="85000"/>
                  </a:schemeClr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insira uma</a:t>
            </a:r>
            <a:br>
              <a:rPr lang="pt-BR" dirty="0"/>
            </a:br>
            <a:r>
              <a:rPr lang="pt-BR" dirty="0"/>
              <a:t>imagem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0D53A-581A-F04B-BE3D-35BCD99DC9C4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bg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bg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2D515-1FFF-C945-BB77-70AE3A3D1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57F8AD57-7DB7-C3C1-4301-76A3D492D1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0303" y="1871266"/>
            <a:ext cx="3814774" cy="15766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 b="0" i="0">
                <a:solidFill>
                  <a:srgbClr val="000000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sz="1200" dirty="0">
                <a:solidFill>
                  <a:srgbClr val="666666"/>
                </a:solidFill>
              </a:rPr>
              <a:t>Corpo de texto 12pt regular</a:t>
            </a:r>
          </a:p>
          <a:p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. Ut </a:t>
            </a:r>
            <a:r>
              <a:rPr lang="pt-BR" sz="1200" dirty="0" err="1">
                <a:solidFill>
                  <a:srgbClr val="666666"/>
                </a:solidFill>
              </a:rPr>
              <a:t>wisi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enim</a:t>
            </a:r>
            <a:r>
              <a:rPr lang="pt-BR" sz="1200" dirty="0">
                <a:solidFill>
                  <a:srgbClr val="666666"/>
                </a:solidFill>
              </a:rPr>
              <a:t> ad </a:t>
            </a:r>
            <a:r>
              <a:rPr lang="pt-BR" sz="1200" dirty="0" err="1">
                <a:solidFill>
                  <a:srgbClr val="666666"/>
                </a:solidFill>
              </a:rPr>
              <a:t>minim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veniam</a:t>
            </a:r>
            <a:r>
              <a:rPr lang="pt-BR" sz="1200" dirty="0">
                <a:solidFill>
                  <a:srgbClr val="666666"/>
                </a:solidFill>
              </a:rPr>
              <a:t>, quis </a:t>
            </a:r>
            <a:r>
              <a:rPr lang="pt-BR" sz="1200" dirty="0" err="1">
                <a:solidFill>
                  <a:srgbClr val="666666"/>
                </a:solidFill>
              </a:rPr>
              <a:t>nostrud</a:t>
            </a:r>
            <a:r>
              <a:rPr lang="pt-BR" sz="1200" dirty="0">
                <a:solidFill>
                  <a:srgbClr val="666666"/>
                </a:solidFill>
              </a:rPr>
              <a:t> exerci </a:t>
            </a:r>
            <a:r>
              <a:rPr lang="pt-BR" sz="1200" dirty="0" err="1">
                <a:solidFill>
                  <a:srgbClr val="666666"/>
                </a:solidFill>
              </a:rPr>
              <a:t>tation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ullamcorper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suscipit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lobortis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nisl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aliquip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ex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commodo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.</a:t>
            </a:r>
          </a:p>
        </p:txBody>
      </p:sp>
      <p:sp>
        <p:nvSpPr>
          <p:cNvPr id="28" name="Title 13">
            <a:extLst>
              <a:ext uri="{FF2B5EF4-FFF2-40B4-BE49-F238E27FC236}">
                <a16:creationId xmlns:a16="http://schemas.microsoft.com/office/drawing/2014/main" id="{37D5B218-C1A8-6D47-B574-60AE7D768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303" y="628822"/>
            <a:ext cx="4356004" cy="520237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30pt bold</a:t>
            </a:r>
            <a:endParaRPr lang="pt-BR" dirty="0"/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88D02264-E08F-FC2B-EF37-A7EB296A6B20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4D2F467C-30EE-1689-500A-6E8F35A1FA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0303" y="1189450"/>
            <a:ext cx="4791604" cy="519768"/>
          </a:xfrm>
        </p:spPr>
        <p:txBody>
          <a:bodyPr>
            <a:normAutofit/>
          </a:bodyPr>
          <a:lstStyle>
            <a:lvl1pPr marL="0" indent="0">
              <a:buNone/>
              <a:defRPr sz="1600" b="0" i="0" baseline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16 </a:t>
            </a:r>
            <a:r>
              <a:rPr lang="en-US" dirty="0" err="1"/>
              <a:t>pt</a:t>
            </a:r>
            <a:r>
              <a:rPr lang="en-US" dirty="0"/>
              <a:t> regular</a:t>
            </a:r>
            <a:endParaRPr lang="pt-BR" dirty="0"/>
          </a:p>
        </p:txBody>
      </p:sp>
      <p:sp>
        <p:nvSpPr>
          <p:cNvPr id="7" name="Espaço Reservado para Gráfico 6">
            <a:extLst>
              <a:ext uri="{FF2B5EF4-FFF2-40B4-BE49-F238E27FC236}">
                <a16:creationId xmlns:a16="http://schemas.microsoft.com/office/drawing/2014/main" id="{EE7A9D22-1B35-A5F1-A895-92992E407A46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00303" y="3609989"/>
            <a:ext cx="4791604" cy="26272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89389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B0D53A-581A-F04B-BE3D-35BCD99DC9C4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bg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bg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2D515-1FFF-C945-BB77-70AE3A3D1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57F8AD57-7DB7-C3C1-4301-76A3D492D1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0216" y="1511566"/>
            <a:ext cx="3310179" cy="9346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 b="0" i="0">
                <a:solidFill>
                  <a:srgbClr val="000000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.</a:t>
            </a:r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88D02264-E08F-FC2B-EF37-A7EB296A6B20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AD164FC8-BEBA-1CFA-9260-4677491438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37028" y="0"/>
            <a:ext cx="6366708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b="0" i="0" baseline="0">
                <a:solidFill>
                  <a:schemeClr val="bg1">
                    <a:lumMod val="85000"/>
                  </a:schemeClr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insira uma</a:t>
            </a:r>
            <a:br>
              <a:rPr lang="pt-BR" dirty="0"/>
            </a:br>
            <a:r>
              <a:rPr lang="pt-BR" dirty="0"/>
              <a:t>imagem</a:t>
            </a:r>
          </a:p>
        </p:txBody>
      </p:sp>
      <p:sp>
        <p:nvSpPr>
          <p:cNvPr id="28" name="Title 13">
            <a:extLst>
              <a:ext uri="{FF2B5EF4-FFF2-40B4-BE49-F238E27FC236}">
                <a16:creationId xmlns:a16="http://schemas.microsoft.com/office/drawing/2014/main" id="{37D5B218-C1A8-6D47-B574-60AE7D768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2000" y="1203177"/>
            <a:ext cx="998216" cy="1243066"/>
          </a:xfrm>
        </p:spPr>
        <p:txBody>
          <a:bodyPr anchor="t">
            <a:noAutofit/>
          </a:bodyPr>
          <a:lstStyle>
            <a:lvl1pPr>
              <a:defRPr sz="9600" b="0" i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/>
              <a:t>1</a:t>
            </a:r>
            <a:endParaRPr lang="pt-BR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4D2F467C-30EE-1689-500A-6E8F35A1FA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70216" y="1208843"/>
            <a:ext cx="3310179" cy="270350"/>
          </a:xfrm>
        </p:spPr>
        <p:txBody>
          <a:bodyPr>
            <a:normAutofit/>
          </a:bodyPr>
          <a:lstStyle>
            <a:lvl1pPr marL="0" indent="0">
              <a:buNone/>
              <a:defRPr sz="1200" b="0" i="0" baseline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Corpo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12pt regular</a:t>
            </a:r>
            <a:endParaRPr lang="pt-BR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84FA6E70-A481-469E-E975-92BA847F63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0216" y="3137166"/>
            <a:ext cx="3310179" cy="9346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 b="0" i="0">
                <a:solidFill>
                  <a:srgbClr val="000000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.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379F385-0C78-0852-9BBF-DFDE978BCB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70216" y="2834443"/>
            <a:ext cx="3310179" cy="270350"/>
          </a:xfrm>
        </p:spPr>
        <p:txBody>
          <a:bodyPr>
            <a:normAutofit/>
          </a:bodyPr>
          <a:lstStyle>
            <a:lvl1pPr marL="0" indent="0">
              <a:buNone/>
              <a:defRPr sz="1200" b="0" i="0" baseline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Corpo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12pt regular</a:t>
            </a:r>
            <a:endParaRPr lang="pt-BR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60A146AC-405E-68BD-940C-73103082D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70216" y="4762766"/>
            <a:ext cx="3310179" cy="9346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 b="0" i="0">
                <a:solidFill>
                  <a:srgbClr val="000000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.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597EEEFD-C4FA-E86B-5285-15117FE47EE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0216" y="4460043"/>
            <a:ext cx="3310179" cy="270350"/>
          </a:xfrm>
        </p:spPr>
        <p:txBody>
          <a:bodyPr>
            <a:normAutofit/>
          </a:bodyPr>
          <a:lstStyle>
            <a:lvl1pPr marL="0" indent="0">
              <a:buNone/>
              <a:defRPr sz="1200" b="0" i="0" baseline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Corpo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12pt regular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508D7268-8300-6912-0968-04DB29C04E6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71678" y="2828777"/>
            <a:ext cx="998538" cy="1243013"/>
          </a:xfrm>
        </p:spPr>
        <p:txBody>
          <a:bodyPr>
            <a:noAutofit/>
          </a:bodyPr>
          <a:lstStyle>
            <a:lvl1pPr marL="0" indent="0">
              <a:buNone/>
              <a:defRPr sz="9600" b="0" i="0">
                <a:solidFill>
                  <a:srgbClr val="660099"/>
                </a:solidFill>
                <a:latin typeface="Vivo Type" panose="02000500000000020000" pitchFamily="2" charset="77"/>
              </a:defRPr>
            </a:lvl1pPr>
            <a:lvl2pPr>
              <a:defRPr sz="9600"/>
            </a:lvl2pPr>
            <a:lvl3pPr>
              <a:defRPr sz="9600"/>
            </a:lvl3pPr>
            <a:lvl4pPr>
              <a:defRPr sz="9600"/>
            </a:lvl4pPr>
            <a:lvl5pPr>
              <a:defRPr sz="9600"/>
            </a:lvl5pPr>
          </a:lstStyle>
          <a:p>
            <a:pPr lvl="0"/>
            <a:r>
              <a:rPr lang="pt-BR" dirty="0"/>
              <a:t>2</a:t>
            </a:r>
          </a:p>
        </p:txBody>
      </p:sp>
      <p:sp>
        <p:nvSpPr>
          <p:cNvPr id="18" name="Espaço Reservado para Texto 16">
            <a:extLst>
              <a:ext uri="{FF2B5EF4-FFF2-40B4-BE49-F238E27FC236}">
                <a16:creationId xmlns:a16="http://schemas.microsoft.com/office/drawing/2014/main" id="{D53E7A61-97AB-660D-48C3-A8C2DA54FE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71678" y="4444217"/>
            <a:ext cx="998538" cy="1243013"/>
          </a:xfrm>
        </p:spPr>
        <p:txBody>
          <a:bodyPr>
            <a:noAutofit/>
          </a:bodyPr>
          <a:lstStyle>
            <a:lvl1pPr marL="0" indent="0">
              <a:buNone/>
              <a:defRPr sz="9600" b="0" i="0">
                <a:solidFill>
                  <a:srgbClr val="660099"/>
                </a:solidFill>
                <a:latin typeface="Vivo Type" panose="02000500000000020000" pitchFamily="2" charset="77"/>
              </a:defRPr>
            </a:lvl1pPr>
            <a:lvl2pPr>
              <a:defRPr sz="9600"/>
            </a:lvl2pPr>
            <a:lvl3pPr>
              <a:defRPr sz="9600"/>
            </a:lvl3pPr>
            <a:lvl4pPr>
              <a:defRPr sz="9600"/>
            </a:lvl4pPr>
            <a:lvl5pPr>
              <a:defRPr sz="9600"/>
            </a:lvl5pPr>
          </a:lstStyle>
          <a:p>
            <a:pPr lvl="0"/>
            <a:r>
              <a:rPr lang="pt-B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277827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B0D53A-581A-F04B-BE3D-35BCD99DC9C4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bg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bg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88D02264-E08F-FC2B-EF37-A7EB296A6B20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F995ABB-0D3B-BE6A-B87F-5748572D9C7F}"/>
              </a:ext>
            </a:extLst>
          </p:cNvPr>
          <p:cNvSpPr/>
          <p:nvPr userDrawn="1"/>
        </p:nvSpPr>
        <p:spPr>
          <a:xfrm>
            <a:off x="8683047" y="236433"/>
            <a:ext cx="3196706" cy="5978477"/>
          </a:xfrm>
          <a:prstGeom prst="rect">
            <a:avLst/>
          </a:prstGeom>
          <a:solidFill>
            <a:srgbClr val="66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02F7751-7EDD-7B8D-02FC-3FFCA8D958B4}"/>
              </a:ext>
            </a:extLst>
          </p:cNvPr>
          <p:cNvSpPr/>
          <p:nvPr userDrawn="1"/>
        </p:nvSpPr>
        <p:spPr>
          <a:xfrm>
            <a:off x="361802" y="236433"/>
            <a:ext cx="8133806" cy="2823715"/>
          </a:xfrm>
          <a:prstGeom prst="rect">
            <a:avLst/>
          </a:prstGeom>
          <a:solidFill>
            <a:srgbClr val="370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DDF01AF7-0CF2-50B0-D1CE-0132C8C1FE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440" y="556974"/>
            <a:ext cx="2713037" cy="658813"/>
          </a:xfrm>
        </p:spPr>
        <p:txBody>
          <a:bodyPr anchor="ctr">
            <a:normAutofit/>
          </a:bodyPr>
          <a:lstStyle>
            <a:lvl1pPr marL="0" indent="0">
              <a:buNone/>
              <a:defRPr sz="1600" b="0" i="0" baseline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Corpo</a:t>
            </a:r>
            <a:r>
              <a:rPr lang="en-US" dirty="0"/>
              <a:t> de </a:t>
            </a:r>
            <a:r>
              <a:rPr lang="en-US" dirty="0" err="1"/>
              <a:t>texto</a:t>
            </a:r>
            <a:br>
              <a:rPr lang="en-US" dirty="0"/>
            </a:br>
            <a:r>
              <a:rPr lang="en-US" dirty="0"/>
              <a:t>16pt Regular</a:t>
            </a:r>
            <a:endParaRPr lang="pt-BR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55B508A-3619-CF08-403F-E519E305D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0373" y="556974"/>
            <a:ext cx="4644339" cy="2182632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r>
              <a:rPr lang="pt-BR" sz="1100" err="1">
                <a:solidFill>
                  <a:srgbClr val="666666"/>
                </a:solidFill>
              </a:rPr>
              <a:t>Lorem</a:t>
            </a:r>
            <a:r>
              <a:rPr lang="pt-BR" sz="1100">
                <a:solidFill>
                  <a:srgbClr val="666666"/>
                </a:solidFill>
              </a:rPr>
              <a:t> ipsum </a:t>
            </a:r>
            <a:r>
              <a:rPr lang="pt-BR" sz="1100" err="1">
                <a:solidFill>
                  <a:srgbClr val="666666"/>
                </a:solidFill>
              </a:rPr>
              <a:t>dolor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sit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amet</a:t>
            </a:r>
            <a:r>
              <a:rPr lang="pt-BR" sz="1100">
                <a:solidFill>
                  <a:srgbClr val="666666"/>
                </a:solidFill>
              </a:rPr>
              <a:t>, </a:t>
            </a:r>
            <a:r>
              <a:rPr lang="pt-BR" sz="1100" err="1">
                <a:solidFill>
                  <a:srgbClr val="666666"/>
                </a:solidFill>
              </a:rPr>
              <a:t>consectetuer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adipiscing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elit</a:t>
            </a:r>
            <a:r>
              <a:rPr lang="pt-BR" sz="1100">
                <a:solidFill>
                  <a:srgbClr val="666666"/>
                </a:solidFill>
              </a:rPr>
              <a:t>, </a:t>
            </a:r>
            <a:r>
              <a:rPr lang="pt-BR" sz="1100" err="1">
                <a:solidFill>
                  <a:srgbClr val="666666"/>
                </a:solidFill>
              </a:rPr>
              <a:t>sed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diam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nonummy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nibh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euismod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tincidunt</a:t>
            </a:r>
            <a:r>
              <a:rPr lang="pt-BR" sz="1100">
                <a:solidFill>
                  <a:srgbClr val="666666"/>
                </a:solidFill>
              </a:rPr>
              <a:t> ut </a:t>
            </a:r>
            <a:r>
              <a:rPr lang="pt-BR" sz="1100" err="1">
                <a:solidFill>
                  <a:srgbClr val="666666"/>
                </a:solidFill>
              </a:rPr>
              <a:t>laoreet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dolore</a:t>
            </a:r>
            <a:r>
              <a:rPr lang="pt-BR" sz="1100">
                <a:solidFill>
                  <a:srgbClr val="666666"/>
                </a:solidFill>
              </a:rPr>
              <a:t> magna </a:t>
            </a:r>
            <a:r>
              <a:rPr lang="pt-BR" sz="1100" err="1">
                <a:solidFill>
                  <a:srgbClr val="666666"/>
                </a:solidFill>
              </a:rPr>
              <a:t>aliquam</a:t>
            </a:r>
            <a:r>
              <a:rPr lang="pt-BR" sz="1100">
                <a:solidFill>
                  <a:srgbClr val="666666"/>
                </a:solidFill>
              </a:rPr>
              <a:t> erat </a:t>
            </a:r>
            <a:r>
              <a:rPr lang="pt-BR" sz="1100" err="1">
                <a:solidFill>
                  <a:srgbClr val="666666"/>
                </a:solidFill>
              </a:rPr>
              <a:t>volutpat</a:t>
            </a:r>
            <a:r>
              <a:rPr lang="pt-BR" sz="1100">
                <a:solidFill>
                  <a:srgbClr val="666666"/>
                </a:solidFill>
              </a:rPr>
              <a:t>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331C3D7-E861-4C7A-352E-E8EB1C886688}"/>
              </a:ext>
            </a:extLst>
          </p:cNvPr>
          <p:cNvSpPr/>
          <p:nvPr userDrawn="1"/>
        </p:nvSpPr>
        <p:spPr>
          <a:xfrm>
            <a:off x="361800" y="3244574"/>
            <a:ext cx="3278573" cy="2970336"/>
          </a:xfrm>
          <a:prstGeom prst="rect">
            <a:avLst/>
          </a:prstGeom>
          <a:solidFill>
            <a:srgbClr val="BC4AFF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6CE1E0DD-A9FB-06C6-3905-68DFCC759FD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27813" y="3244572"/>
            <a:ext cx="4667795" cy="297033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b="0" i="0" baseline="0">
                <a:solidFill>
                  <a:schemeClr val="bg1">
                    <a:lumMod val="85000"/>
                  </a:schemeClr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insira uma</a:t>
            </a:r>
            <a:br>
              <a:rPr lang="pt-BR" dirty="0"/>
            </a:br>
            <a:r>
              <a:rPr lang="pt-BR" dirty="0"/>
              <a:t>imagem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6FE62208-1D83-662F-9C32-5D5BB39625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167" y="3566948"/>
            <a:ext cx="2895917" cy="658813"/>
          </a:xfrm>
        </p:spPr>
        <p:txBody>
          <a:bodyPr anchor="ctr">
            <a:normAutofit/>
          </a:bodyPr>
          <a:lstStyle>
            <a:lvl1pPr marL="0" indent="0">
              <a:buNone/>
              <a:defRPr sz="1600" b="0" i="0" baseline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Corpo</a:t>
            </a:r>
            <a:r>
              <a:rPr lang="en-US" dirty="0"/>
              <a:t> de </a:t>
            </a:r>
            <a:r>
              <a:rPr lang="en-US" dirty="0" err="1"/>
              <a:t>texto</a:t>
            </a:r>
            <a:br>
              <a:rPr lang="en-US" dirty="0"/>
            </a:br>
            <a:r>
              <a:rPr lang="en-US" dirty="0"/>
              <a:t>16pt Regular</a:t>
            </a:r>
            <a:endParaRPr lang="pt-BR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BA3ED0E-79F5-FD7B-D534-27DE3FD95E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038" y="4435804"/>
            <a:ext cx="2934173" cy="1582611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r>
              <a:rPr lang="pt-BR" sz="1100" err="1">
                <a:solidFill>
                  <a:srgbClr val="666666"/>
                </a:solidFill>
              </a:rPr>
              <a:t>Lorem</a:t>
            </a:r>
            <a:r>
              <a:rPr lang="pt-BR" sz="1100">
                <a:solidFill>
                  <a:srgbClr val="666666"/>
                </a:solidFill>
              </a:rPr>
              <a:t> ipsum </a:t>
            </a:r>
            <a:r>
              <a:rPr lang="pt-BR" sz="1100" err="1">
                <a:solidFill>
                  <a:srgbClr val="666666"/>
                </a:solidFill>
              </a:rPr>
              <a:t>dolor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sit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amet</a:t>
            </a:r>
            <a:r>
              <a:rPr lang="pt-BR" sz="1100">
                <a:solidFill>
                  <a:srgbClr val="666666"/>
                </a:solidFill>
              </a:rPr>
              <a:t>, </a:t>
            </a:r>
            <a:r>
              <a:rPr lang="pt-BR" sz="1100" err="1">
                <a:solidFill>
                  <a:srgbClr val="666666"/>
                </a:solidFill>
              </a:rPr>
              <a:t>consectetuer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adipiscing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elit</a:t>
            </a:r>
            <a:r>
              <a:rPr lang="pt-BR" sz="1100">
                <a:solidFill>
                  <a:srgbClr val="666666"/>
                </a:solidFill>
              </a:rPr>
              <a:t>, </a:t>
            </a:r>
            <a:r>
              <a:rPr lang="pt-BR" sz="1100" err="1">
                <a:solidFill>
                  <a:srgbClr val="666666"/>
                </a:solidFill>
              </a:rPr>
              <a:t>sed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diam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nonummy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nibh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euismod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tincidunt</a:t>
            </a:r>
            <a:r>
              <a:rPr lang="pt-BR" sz="1100">
                <a:solidFill>
                  <a:srgbClr val="666666"/>
                </a:solidFill>
              </a:rPr>
              <a:t> ut </a:t>
            </a:r>
            <a:r>
              <a:rPr lang="pt-BR" sz="1100" err="1">
                <a:solidFill>
                  <a:srgbClr val="666666"/>
                </a:solidFill>
              </a:rPr>
              <a:t>laoreet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dolore</a:t>
            </a:r>
            <a:r>
              <a:rPr lang="pt-BR" sz="1100">
                <a:solidFill>
                  <a:srgbClr val="666666"/>
                </a:solidFill>
              </a:rPr>
              <a:t> magna </a:t>
            </a:r>
            <a:r>
              <a:rPr lang="pt-BR" sz="1100" err="1">
                <a:solidFill>
                  <a:srgbClr val="666666"/>
                </a:solidFill>
              </a:rPr>
              <a:t>aliquam</a:t>
            </a:r>
            <a:r>
              <a:rPr lang="pt-BR" sz="1100">
                <a:solidFill>
                  <a:srgbClr val="666666"/>
                </a:solidFill>
              </a:rPr>
              <a:t> erat </a:t>
            </a:r>
            <a:r>
              <a:rPr lang="pt-BR" sz="1100" err="1">
                <a:solidFill>
                  <a:srgbClr val="666666"/>
                </a:solidFill>
              </a:rPr>
              <a:t>volutpat</a:t>
            </a:r>
            <a:r>
              <a:rPr lang="pt-BR" sz="1100">
                <a:solidFill>
                  <a:srgbClr val="666666"/>
                </a:solidFill>
              </a:rPr>
              <a:t>.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80092B48-B038-6AB1-2EE5-359B032E772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55853" y="623717"/>
            <a:ext cx="2895917" cy="658813"/>
          </a:xfrm>
        </p:spPr>
        <p:txBody>
          <a:bodyPr anchor="ctr">
            <a:normAutofit/>
          </a:bodyPr>
          <a:lstStyle>
            <a:lvl1pPr marL="0" indent="0">
              <a:buNone/>
              <a:defRPr sz="1600" b="0" i="0" baseline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Corpo</a:t>
            </a:r>
            <a:r>
              <a:rPr lang="en-US" dirty="0"/>
              <a:t> de </a:t>
            </a:r>
            <a:r>
              <a:rPr lang="en-US" dirty="0" err="1"/>
              <a:t>texto</a:t>
            </a:r>
            <a:br>
              <a:rPr lang="en-US" dirty="0"/>
            </a:br>
            <a:r>
              <a:rPr lang="en-US" dirty="0"/>
              <a:t>16pt Regular</a:t>
            </a:r>
            <a:endParaRPr lang="pt-BR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C3FF269-2899-9365-9CB7-1BCDE2ABF3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76437" y="1454748"/>
            <a:ext cx="2875333" cy="4563667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r>
              <a:rPr lang="pt-BR" sz="1100" err="1">
                <a:solidFill>
                  <a:srgbClr val="666666"/>
                </a:solidFill>
              </a:rPr>
              <a:t>Lorem</a:t>
            </a:r>
            <a:r>
              <a:rPr lang="pt-BR" sz="1100">
                <a:solidFill>
                  <a:srgbClr val="666666"/>
                </a:solidFill>
              </a:rPr>
              <a:t> ipsum </a:t>
            </a:r>
            <a:r>
              <a:rPr lang="pt-BR" sz="1100" err="1">
                <a:solidFill>
                  <a:srgbClr val="666666"/>
                </a:solidFill>
              </a:rPr>
              <a:t>dolor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sit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amet</a:t>
            </a:r>
            <a:r>
              <a:rPr lang="pt-BR" sz="1100">
                <a:solidFill>
                  <a:srgbClr val="666666"/>
                </a:solidFill>
              </a:rPr>
              <a:t>, </a:t>
            </a:r>
            <a:r>
              <a:rPr lang="pt-BR" sz="1100" err="1">
                <a:solidFill>
                  <a:srgbClr val="666666"/>
                </a:solidFill>
              </a:rPr>
              <a:t>consectetuer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adipiscing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elit</a:t>
            </a:r>
            <a:r>
              <a:rPr lang="pt-BR" sz="1100">
                <a:solidFill>
                  <a:srgbClr val="666666"/>
                </a:solidFill>
              </a:rPr>
              <a:t>, </a:t>
            </a:r>
            <a:r>
              <a:rPr lang="pt-BR" sz="1100" err="1">
                <a:solidFill>
                  <a:srgbClr val="666666"/>
                </a:solidFill>
              </a:rPr>
              <a:t>sed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diam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nonummy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nibh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euismod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tincidunt</a:t>
            </a:r>
            <a:r>
              <a:rPr lang="pt-BR" sz="1100">
                <a:solidFill>
                  <a:srgbClr val="666666"/>
                </a:solidFill>
              </a:rPr>
              <a:t> ut </a:t>
            </a:r>
            <a:r>
              <a:rPr lang="pt-BR" sz="1100" err="1">
                <a:solidFill>
                  <a:srgbClr val="666666"/>
                </a:solidFill>
              </a:rPr>
              <a:t>laoreet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dolore</a:t>
            </a:r>
            <a:r>
              <a:rPr lang="pt-BR" sz="1100">
                <a:solidFill>
                  <a:srgbClr val="666666"/>
                </a:solidFill>
              </a:rPr>
              <a:t> magna </a:t>
            </a:r>
            <a:r>
              <a:rPr lang="pt-BR" sz="1100" err="1">
                <a:solidFill>
                  <a:srgbClr val="666666"/>
                </a:solidFill>
              </a:rPr>
              <a:t>aliquam</a:t>
            </a:r>
            <a:r>
              <a:rPr lang="pt-BR" sz="1100">
                <a:solidFill>
                  <a:srgbClr val="666666"/>
                </a:solidFill>
              </a:rPr>
              <a:t> erat </a:t>
            </a:r>
            <a:r>
              <a:rPr lang="pt-BR" sz="1100" err="1">
                <a:solidFill>
                  <a:srgbClr val="666666"/>
                </a:solidFill>
              </a:rPr>
              <a:t>volutpat</a:t>
            </a:r>
            <a:r>
              <a:rPr lang="pt-BR" sz="1100">
                <a:solidFill>
                  <a:srgbClr val="66666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84136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7331C3D7-E861-4C7A-352E-E8EB1C886688}"/>
              </a:ext>
            </a:extLst>
          </p:cNvPr>
          <p:cNvSpPr/>
          <p:nvPr userDrawn="1"/>
        </p:nvSpPr>
        <p:spPr>
          <a:xfrm>
            <a:off x="361800" y="236433"/>
            <a:ext cx="3278573" cy="5978477"/>
          </a:xfrm>
          <a:prstGeom prst="rect">
            <a:avLst/>
          </a:prstGeom>
          <a:solidFill>
            <a:srgbClr val="370053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0D53A-581A-F04B-BE3D-35BCD99DC9C4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bg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bg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88D02264-E08F-FC2B-EF37-A7EB296A6B20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F995ABB-0D3B-BE6A-B87F-5748572D9C7F}"/>
              </a:ext>
            </a:extLst>
          </p:cNvPr>
          <p:cNvSpPr/>
          <p:nvPr userDrawn="1"/>
        </p:nvSpPr>
        <p:spPr>
          <a:xfrm>
            <a:off x="3784117" y="3244572"/>
            <a:ext cx="2821424" cy="2970338"/>
          </a:xfrm>
          <a:prstGeom prst="rect">
            <a:avLst/>
          </a:prstGeom>
          <a:solidFill>
            <a:srgbClr val="FF9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02F7751-7EDD-7B8D-02FC-3FFCA8D958B4}"/>
              </a:ext>
            </a:extLst>
          </p:cNvPr>
          <p:cNvSpPr/>
          <p:nvPr userDrawn="1"/>
        </p:nvSpPr>
        <p:spPr>
          <a:xfrm>
            <a:off x="3784116" y="236433"/>
            <a:ext cx="8046084" cy="2823715"/>
          </a:xfrm>
          <a:prstGeom prst="rect">
            <a:avLst/>
          </a:prstGeom>
          <a:solidFill>
            <a:srgbClr val="EB3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DDF01AF7-0CF2-50B0-D1CE-0132C8C1FE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2694" y="556974"/>
            <a:ext cx="2895478" cy="658813"/>
          </a:xfrm>
        </p:spPr>
        <p:txBody>
          <a:bodyPr anchor="ctr">
            <a:normAutofit/>
          </a:bodyPr>
          <a:lstStyle>
            <a:lvl1pPr marL="0" indent="0">
              <a:buNone/>
              <a:defRPr sz="1600" b="0" i="0" baseline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Corpo</a:t>
            </a:r>
            <a:r>
              <a:rPr lang="en-US" dirty="0"/>
              <a:t> de </a:t>
            </a:r>
            <a:r>
              <a:rPr lang="en-US" dirty="0" err="1"/>
              <a:t>texto</a:t>
            </a:r>
            <a:br>
              <a:rPr lang="en-US" dirty="0"/>
            </a:br>
            <a:r>
              <a:rPr lang="en-US" dirty="0"/>
              <a:t>16pt Regular</a:t>
            </a:r>
            <a:endParaRPr lang="pt-BR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6CE1E0DD-A9FB-06C6-3905-68DFCC759FD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16436" y="3244572"/>
            <a:ext cx="5063316" cy="297033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b="0" i="0" baseline="0">
                <a:solidFill>
                  <a:schemeClr val="bg1">
                    <a:lumMod val="85000"/>
                  </a:schemeClr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insira uma</a:t>
            </a:r>
            <a:br>
              <a:rPr lang="pt-BR" dirty="0"/>
            </a:br>
            <a:r>
              <a:rPr lang="pt-BR" dirty="0"/>
              <a:t>imagem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6FE62208-1D83-662F-9C32-5D5BB39625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13640" y="556974"/>
            <a:ext cx="2895917" cy="658813"/>
          </a:xfrm>
        </p:spPr>
        <p:txBody>
          <a:bodyPr anchor="ctr">
            <a:normAutofit/>
          </a:bodyPr>
          <a:lstStyle>
            <a:lvl1pPr marL="0" indent="0">
              <a:buNone/>
              <a:defRPr sz="1600" b="0" i="0" baseline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Corpo</a:t>
            </a:r>
            <a:r>
              <a:rPr lang="en-US" dirty="0"/>
              <a:t> de </a:t>
            </a:r>
            <a:r>
              <a:rPr lang="en-US" dirty="0" err="1"/>
              <a:t>texto</a:t>
            </a:r>
            <a:br>
              <a:rPr lang="en-US" dirty="0"/>
            </a:br>
            <a:r>
              <a:rPr lang="en-US" dirty="0"/>
              <a:t>16pt Regular</a:t>
            </a:r>
            <a:endParaRPr lang="pt-BR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BA3ED0E-79F5-FD7B-D534-27DE3FD95E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2694" y="1477537"/>
            <a:ext cx="2895478" cy="4540878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r>
              <a:rPr lang="pt-BR" sz="1100" err="1">
                <a:solidFill>
                  <a:srgbClr val="666666"/>
                </a:solidFill>
              </a:rPr>
              <a:t>Lorem</a:t>
            </a:r>
            <a:r>
              <a:rPr lang="pt-BR" sz="1100">
                <a:solidFill>
                  <a:srgbClr val="666666"/>
                </a:solidFill>
              </a:rPr>
              <a:t> ipsum </a:t>
            </a:r>
            <a:r>
              <a:rPr lang="pt-BR" sz="1100" err="1">
                <a:solidFill>
                  <a:srgbClr val="666666"/>
                </a:solidFill>
              </a:rPr>
              <a:t>dolor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sit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amet</a:t>
            </a:r>
            <a:r>
              <a:rPr lang="pt-BR" sz="1100">
                <a:solidFill>
                  <a:srgbClr val="666666"/>
                </a:solidFill>
              </a:rPr>
              <a:t>, </a:t>
            </a:r>
            <a:r>
              <a:rPr lang="pt-BR" sz="1100" err="1">
                <a:solidFill>
                  <a:srgbClr val="666666"/>
                </a:solidFill>
              </a:rPr>
              <a:t>consectetuer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adipiscing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elit</a:t>
            </a:r>
            <a:r>
              <a:rPr lang="pt-BR" sz="1100">
                <a:solidFill>
                  <a:srgbClr val="666666"/>
                </a:solidFill>
              </a:rPr>
              <a:t>, </a:t>
            </a:r>
            <a:r>
              <a:rPr lang="pt-BR" sz="1100" err="1">
                <a:solidFill>
                  <a:srgbClr val="666666"/>
                </a:solidFill>
              </a:rPr>
              <a:t>sed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diam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nonummy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nibh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euismod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tincidunt</a:t>
            </a:r>
            <a:r>
              <a:rPr lang="pt-BR" sz="1100">
                <a:solidFill>
                  <a:srgbClr val="666666"/>
                </a:solidFill>
              </a:rPr>
              <a:t> ut </a:t>
            </a:r>
            <a:r>
              <a:rPr lang="pt-BR" sz="1100" err="1">
                <a:solidFill>
                  <a:srgbClr val="666666"/>
                </a:solidFill>
              </a:rPr>
              <a:t>laoreet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dolore</a:t>
            </a:r>
            <a:r>
              <a:rPr lang="pt-BR" sz="1100">
                <a:solidFill>
                  <a:srgbClr val="666666"/>
                </a:solidFill>
              </a:rPr>
              <a:t> magna </a:t>
            </a:r>
            <a:r>
              <a:rPr lang="pt-BR" sz="1100" err="1">
                <a:solidFill>
                  <a:srgbClr val="666666"/>
                </a:solidFill>
              </a:rPr>
              <a:t>aliquam</a:t>
            </a:r>
            <a:r>
              <a:rPr lang="pt-BR" sz="1100">
                <a:solidFill>
                  <a:srgbClr val="666666"/>
                </a:solidFill>
              </a:rPr>
              <a:t> erat </a:t>
            </a:r>
            <a:r>
              <a:rPr lang="pt-BR" sz="1100" err="1">
                <a:solidFill>
                  <a:srgbClr val="666666"/>
                </a:solidFill>
              </a:rPr>
              <a:t>volutpat</a:t>
            </a:r>
            <a:r>
              <a:rPr lang="pt-BR" sz="1100">
                <a:solidFill>
                  <a:srgbClr val="666666"/>
                </a:solidFill>
              </a:rPr>
              <a:t>.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C3FF269-2899-9365-9CB7-1BCDE2ABF3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82212" y="556975"/>
            <a:ext cx="3637094" cy="2319230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r>
              <a:rPr lang="pt-BR" sz="1100" err="1">
                <a:solidFill>
                  <a:srgbClr val="666666"/>
                </a:solidFill>
              </a:rPr>
              <a:t>Lorem</a:t>
            </a:r>
            <a:r>
              <a:rPr lang="pt-BR" sz="1100">
                <a:solidFill>
                  <a:srgbClr val="666666"/>
                </a:solidFill>
              </a:rPr>
              <a:t> ipsum </a:t>
            </a:r>
            <a:r>
              <a:rPr lang="pt-BR" sz="1100" err="1">
                <a:solidFill>
                  <a:srgbClr val="666666"/>
                </a:solidFill>
              </a:rPr>
              <a:t>dolor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sit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amet</a:t>
            </a:r>
            <a:r>
              <a:rPr lang="pt-BR" sz="1100">
                <a:solidFill>
                  <a:srgbClr val="666666"/>
                </a:solidFill>
              </a:rPr>
              <a:t>, </a:t>
            </a:r>
            <a:r>
              <a:rPr lang="pt-BR" sz="1100" err="1">
                <a:solidFill>
                  <a:srgbClr val="666666"/>
                </a:solidFill>
              </a:rPr>
              <a:t>consectetuer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adipiscing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elit</a:t>
            </a:r>
            <a:r>
              <a:rPr lang="pt-BR" sz="1100">
                <a:solidFill>
                  <a:srgbClr val="666666"/>
                </a:solidFill>
              </a:rPr>
              <a:t>, </a:t>
            </a:r>
            <a:r>
              <a:rPr lang="pt-BR" sz="1100" err="1">
                <a:solidFill>
                  <a:srgbClr val="666666"/>
                </a:solidFill>
              </a:rPr>
              <a:t>sed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diam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nonummy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nibh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euismod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tincidunt</a:t>
            </a:r>
            <a:r>
              <a:rPr lang="pt-BR" sz="1100">
                <a:solidFill>
                  <a:srgbClr val="666666"/>
                </a:solidFill>
              </a:rPr>
              <a:t> ut </a:t>
            </a:r>
            <a:r>
              <a:rPr lang="pt-BR" sz="1100" err="1">
                <a:solidFill>
                  <a:srgbClr val="666666"/>
                </a:solidFill>
              </a:rPr>
              <a:t>laoreet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dolore</a:t>
            </a:r>
            <a:r>
              <a:rPr lang="pt-BR" sz="1100">
                <a:solidFill>
                  <a:srgbClr val="666666"/>
                </a:solidFill>
              </a:rPr>
              <a:t> magna </a:t>
            </a:r>
            <a:r>
              <a:rPr lang="pt-BR" sz="1100" err="1">
                <a:solidFill>
                  <a:srgbClr val="666666"/>
                </a:solidFill>
              </a:rPr>
              <a:t>aliquam</a:t>
            </a:r>
            <a:r>
              <a:rPr lang="pt-BR" sz="1100">
                <a:solidFill>
                  <a:srgbClr val="666666"/>
                </a:solidFill>
              </a:rPr>
              <a:t> erat </a:t>
            </a:r>
            <a:r>
              <a:rPr lang="pt-BR" sz="1100" err="1">
                <a:solidFill>
                  <a:srgbClr val="666666"/>
                </a:solidFill>
              </a:rPr>
              <a:t>volutpat</a:t>
            </a:r>
            <a:r>
              <a:rPr lang="pt-BR" sz="1100">
                <a:solidFill>
                  <a:srgbClr val="666666"/>
                </a:solidFill>
              </a:rPr>
              <a:t>.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952701FA-0838-ABA9-F4DF-7B60CC9623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30760" y="3499680"/>
            <a:ext cx="2541701" cy="658813"/>
          </a:xfrm>
        </p:spPr>
        <p:txBody>
          <a:bodyPr anchor="ctr">
            <a:normAutofit/>
          </a:bodyPr>
          <a:lstStyle>
            <a:lvl1pPr marL="0" indent="0">
              <a:buNone/>
              <a:defRPr sz="1600" b="0" i="0" baseline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Corpo</a:t>
            </a:r>
            <a:r>
              <a:rPr lang="en-US" dirty="0"/>
              <a:t> de </a:t>
            </a:r>
            <a:r>
              <a:rPr lang="en-US" dirty="0" err="1"/>
              <a:t>texto</a:t>
            </a:r>
            <a:br>
              <a:rPr lang="en-US" dirty="0"/>
            </a:br>
            <a:r>
              <a:rPr lang="en-US" dirty="0"/>
              <a:t>16pt Regular</a:t>
            </a:r>
            <a:endParaRPr lang="pt-BR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14A3AABB-7A83-049F-1988-1DEF6750F9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25601" y="4414081"/>
            <a:ext cx="2541701" cy="1604334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r>
              <a:rPr lang="pt-BR" sz="1100" err="1">
                <a:solidFill>
                  <a:srgbClr val="666666"/>
                </a:solidFill>
              </a:rPr>
              <a:t>Lorem</a:t>
            </a:r>
            <a:r>
              <a:rPr lang="pt-BR" sz="1100">
                <a:solidFill>
                  <a:srgbClr val="666666"/>
                </a:solidFill>
              </a:rPr>
              <a:t> ipsum </a:t>
            </a:r>
            <a:r>
              <a:rPr lang="pt-BR" sz="1100" err="1">
                <a:solidFill>
                  <a:srgbClr val="666666"/>
                </a:solidFill>
              </a:rPr>
              <a:t>dolor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sit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amet</a:t>
            </a:r>
            <a:r>
              <a:rPr lang="pt-BR" sz="1100">
                <a:solidFill>
                  <a:srgbClr val="666666"/>
                </a:solidFill>
              </a:rPr>
              <a:t>, </a:t>
            </a:r>
            <a:r>
              <a:rPr lang="pt-BR" sz="1100" err="1">
                <a:solidFill>
                  <a:srgbClr val="666666"/>
                </a:solidFill>
              </a:rPr>
              <a:t>consectetuer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adipiscing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elit</a:t>
            </a:r>
            <a:r>
              <a:rPr lang="pt-BR" sz="1100">
                <a:solidFill>
                  <a:srgbClr val="666666"/>
                </a:solidFill>
              </a:rPr>
              <a:t>, </a:t>
            </a:r>
            <a:r>
              <a:rPr lang="pt-BR" sz="1100" err="1">
                <a:solidFill>
                  <a:srgbClr val="666666"/>
                </a:solidFill>
              </a:rPr>
              <a:t>sed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diam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nonummy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nibh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euismod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tincidunt</a:t>
            </a:r>
            <a:r>
              <a:rPr lang="pt-BR" sz="1100">
                <a:solidFill>
                  <a:srgbClr val="666666"/>
                </a:solidFill>
              </a:rPr>
              <a:t> ut </a:t>
            </a:r>
            <a:r>
              <a:rPr lang="pt-BR" sz="1100" err="1">
                <a:solidFill>
                  <a:srgbClr val="666666"/>
                </a:solidFill>
              </a:rPr>
              <a:t>laoreet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dolore</a:t>
            </a:r>
            <a:r>
              <a:rPr lang="pt-BR" sz="1100">
                <a:solidFill>
                  <a:srgbClr val="666666"/>
                </a:solidFill>
              </a:rPr>
              <a:t> magna </a:t>
            </a:r>
            <a:r>
              <a:rPr lang="pt-BR" sz="1100" err="1">
                <a:solidFill>
                  <a:srgbClr val="666666"/>
                </a:solidFill>
              </a:rPr>
              <a:t>aliquam</a:t>
            </a:r>
            <a:r>
              <a:rPr lang="pt-BR" sz="1100">
                <a:solidFill>
                  <a:srgbClr val="666666"/>
                </a:solidFill>
              </a:rPr>
              <a:t> erat </a:t>
            </a:r>
            <a:r>
              <a:rPr lang="pt-BR" sz="1100" err="1">
                <a:solidFill>
                  <a:srgbClr val="666666"/>
                </a:solidFill>
              </a:rPr>
              <a:t>volutpat</a:t>
            </a:r>
            <a:r>
              <a:rPr lang="pt-BR" sz="1100">
                <a:solidFill>
                  <a:srgbClr val="66666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483355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BFEA48F-80F6-08BD-5223-8A573543AC8C}"/>
              </a:ext>
            </a:extLst>
          </p:cNvPr>
          <p:cNvSpPr/>
          <p:nvPr userDrawn="1"/>
        </p:nvSpPr>
        <p:spPr>
          <a:xfrm>
            <a:off x="6329680" y="3343423"/>
            <a:ext cx="5862320" cy="3514578"/>
          </a:xfrm>
          <a:prstGeom prst="rect">
            <a:avLst/>
          </a:prstGeom>
          <a:solidFill>
            <a:srgbClr val="EB3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BB4BAB6-DA7C-ED2F-2013-68678407BED4}"/>
              </a:ext>
            </a:extLst>
          </p:cNvPr>
          <p:cNvSpPr/>
          <p:nvPr userDrawn="1"/>
        </p:nvSpPr>
        <p:spPr>
          <a:xfrm>
            <a:off x="6329680" y="0"/>
            <a:ext cx="5862320" cy="3427377"/>
          </a:xfrm>
          <a:prstGeom prst="rect">
            <a:avLst/>
          </a:prstGeom>
          <a:solidFill>
            <a:srgbClr val="66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0D53A-581A-F04B-BE3D-35BCD99DC9C4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bg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bg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2D515-1FFF-C945-BB77-70AE3A3D1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57F8AD57-7DB7-C3C1-4301-76A3D492D1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0216" y="1511566"/>
            <a:ext cx="3310179" cy="9346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 b="0" i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.</a:t>
            </a:r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88D02264-E08F-FC2B-EF37-A7EB296A6B20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AD164FC8-BEBA-1CFA-9260-4677491438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37028" y="0"/>
            <a:ext cx="6366708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b="0" i="0" baseline="0">
                <a:solidFill>
                  <a:schemeClr val="bg1">
                    <a:lumMod val="85000"/>
                  </a:schemeClr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insira uma</a:t>
            </a:r>
            <a:br>
              <a:rPr lang="pt-BR" dirty="0"/>
            </a:br>
            <a:r>
              <a:rPr lang="pt-BR" dirty="0"/>
              <a:t>imagem</a:t>
            </a:r>
          </a:p>
        </p:txBody>
      </p:sp>
      <p:sp>
        <p:nvSpPr>
          <p:cNvPr id="28" name="Title 13">
            <a:extLst>
              <a:ext uri="{FF2B5EF4-FFF2-40B4-BE49-F238E27FC236}">
                <a16:creationId xmlns:a16="http://schemas.microsoft.com/office/drawing/2014/main" id="{37D5B218-C1A8-6D47-B574-60AE7D768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2000" y="1203177"/>
            <a:ext cx="998216" cy="1243066"/>
          </a:xfrm>
        </p:spPr>
        <p:txBody>
          <a:bodyPr anchor="t">
            <a:noAutofit/>
          </a:bodyPr>
          <a:lstStyle>
            <a:lvl1pPr>
              <a:defRPr sz="9600" b="0" i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/>
              <a:t>1</a:t>
            </a:r>
            <a:endParaRPr lang="pt-BR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4D2F467C-30EE-1689-500A-6E8F35A1FA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70216" y="1208843"/>
            <a:ext cx="3310179" cy="270350"/>
          </a:xfrm>
        </p:spPr>
        <p:txBody>
          <a:bodyPr>
            <a:normAutofit/>
          </a:bodyPr>
          <a:lstStyle>
            <a:lvl1pPr marL="0" indent="0">
              <a:buNone/>
              <a:defRPr sz="1200" b="0" i="0" baseline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Corpo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12pt regular</a:t>
            </a:r>
            <a:endParaRPr lang="pt-BR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84FA6E70-A481-469E-E975-92BA847F63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0216" y="4714533"/>
            <a:ext cx="3310179" cy="9346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 b="0" i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.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379F385-0C78-0852-9BBF-DFDE978BCB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70216" y="4411810"/>
            <a:ext cx="3310179" cy="270350"/>
          </a:xfrm>
        </p:spPr>
        <p:txBody>
          <a:bodyPr>
            <a:normAutofit/>
          </a:bodyPr>
          <a:lstStyle>
            <a:lvl1pPr marL="0" indent="0">
              <a:buNone/>
              <a:defRPr sz="1200" b="0" i="0" baseline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Corpo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12pt regular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508D7268-8300-6912-0968-04DB29C04E6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71678" y="4406144"/>
            <a:ext cx="998538" cy="1243013"/>
          </a:xfrm>
        </p:spPr>
        <p:txBody>
          <a:bodyPr>
            <a:noAutofit/>
          </a:bodyPr>
          <a:lstStyle>
            <a:lvl1pPr marL="0" indent="0">
              <a:buNone/>
              <a:defRPr sz="96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  <a:lvl2pPr>
              <a:defRPr sz="9600"/>
            </a:lvl2pPr>
            <a:lvl3pPr>
              <a:defRPr sz="9600"/>
            </a:lvl3pPr>
            <a:lvl4pPr>
              <a:defRPr sz="9600"/>
            </a:lvl4pPr>
            <a:lvl5pPr>
              <a:defRPr sz="9600"/>
            </a:lvl5pPr>
          </a:lstStyle>
          <a:p>
            <a:pPr lvl="0"/>
            <a:r>
              <a:rPr lang="pt-B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550020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4B31519-D160-329C-0B42-2DCCD912CFC9}"/>
              </a:ext>
            </a:extLst>
          </p:cNvPr>
          <p:cNvSpPr/>
          <p:nvPr userDrawn="1"/>
        </p:nvSpPr>
        <p:spPr>
          <a:xfrm>
            <a:off x="6329680" y="2269452"/>
            <a:ext cx="5862320" cy="2303272"/>
          </a:xfrm>
          <a:prstGeom prst="rect">
            <a:avLst/>
          </a:prstGeom>
          <a:solidFill>
            <a:srgbClr val="EB3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CEB9ACA-D24E-CB32-8B4E-C0418C8C7C22}"/>
              </a:ext>
            </a:extLst>
          </p:cNvPr>
          <p:cNvSpPr/>
          <p:nvPr userDrawn="1"/>
        </p:nvSpPr>
        <p:spPr>
          <a:xfrm>
            <a:off x="6329680" y="1"/>
            <a:ext cx="5862320" cy="2285279"/>
          </a:xfrm>
          <a:prstGeom prst="rect">
            <a:avLst/>
          </a:prstGeom>
          <a:solidFill>
            <a:srgbClr val="66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36A5E5E-C636-FBBB-1B42-6CCDCFE52F44}"/>
              </a:ext>
            </a:extLst>
          </p:cNvPr>
          <p:cNvSpPr/>
          <p:nvPr userDrawn="1"/>
        </p:nvSpPr>
        <p:spPr>
          <a:xfrm>
            <a:off x="6329680" y="4572722"/>
            <a:ext cx="5862320" cy="2285279"/>
          </a:xfrm>
          <a:prstGeom prst="rect">
            <a:avLst/>
          </a:prstGeom>
          <a:solidFill>
            <a:srgbClr val="BC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0D53A-581A-F04B-BE3D-35BCD99DC9C4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bg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bg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2D515-1FFF-C945-BB77-70AE3A3D1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57F8AD57-7DB7-C3C1-4301-76A3D492D1A2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170216" y="944441"/>
            <a:ext cx="3310179" cy="9346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 b="0" i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.</a:t>
            </a:r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88D02264-E08F-FC2B-EF37-A7EB296A6B20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AD164FC8-BEBA-1CFA-9260-4677491438A4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37028" y="0"/>
            <a:ext cx="6366708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b="0" i="0" baseline="0">
                <a:solidFill>
                  <a:schemeClr val="bg1">
                    <a:lumMod val="85000"/>
                  </a:schemeClr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insira uma</a:t>
            </a:r>
            <a:br>
              <a:rPr lang="pt-BR" dirty="0"/>
            </a:br>
            <a:r>
              <a:rPr lang="pt-BR" dirty="0"/>
              <a:t>imagem</a:t>
            </a:r>
          </a:p>
        </p:txBody>
      </p:sp>
      <p:sp>
        <p:nvSpPr>
          <p:cNvPr id="28" name="Title 13">
            <a:extLst>
              <a:ext uri="{FF2B5EF4-FFF2-40B4-BE49-F238E27FC236}">
                <a16:creationId xmlns:a16="http://schemas.microsoft.com/office/drawing/2014/main" id="{37D5B218-C1A8-6D47-B574-60AE7D768BD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172000" y="636052"/>
            <a:ext cx="998216" cy="1243066"/>
          </a:xfrm>
        </p:spPr>
        <p:txBody>
          <a:bodyPr anchor="t">
            <a:noAutofit/>
          </a:bodyPr>
          <a:lstStyle>
            <a:lvl1pPr>
              <a:defRPr sz="9600" b="0" i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/>
              <a:t>1</a:t>
            </a:r>
            <a:endParaRPr lang="pt-BR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4D2F467C-30EE-1689-500A-6E8F35A1FA8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70216" y="641718"/>
            <a:ext cx="3310179" cy="270350"/>
          </a:xfrm>
        </p:spPr>
        <p:txBody>
          <a:bodyPr>
            <a:normAutofit/>
          </a:bodyPr>
          <a:lstStyle>
            <a:lvl1pPr marL="0" indent="0">
              <a:buNone/>
              <a:defRPr sz="1200" b="0" i="0" baseline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Corpo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12pt regular</a:t>
            </a:r>
            <a:endParaRPr lang="pt-BR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84FA6E70-A481-469E-E975-92BA847F632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0216" y="3137166"/>
            <a:ext cx="3310179" cy="9346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 b="0" i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.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379F385-0C78-0852-9BBF-DFDE978BCBD3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170216" y="2834443"/>
            <a:ext cx="3310179" cy="270350"/>
          </a:xfrm>
        </p:spPr>
        <p:txBody>
          <a:bodyPr>
            <a:normAutofit/>
          </a:bodyPr>
          <a:lstStyle>
            <a:lvl1pPr marL="0" indent="0">
              <a:buNone/>
              <a:defRPr sz="1200" b="0" i="0" baseline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Corpo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12pt regular</a:t>
            </a:r>
            <a:endParaRPr lang="pt-BR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60A146AC-405E-68BD-940C-73103082D62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170216" y="5281604"/>
            <a:ext cx="3310179" cy="9346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 b="0" i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.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597EEEFD-C4FA-E86B-5285-15117FE47EE9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170216" y="4978881"/>
            <a:ext cx="3310179" cy="270350"/>
          </a:xfrm>
        </p:spPr>
        <p:txBody>
          <a:bodyPr>
            <a:normAutofit/>
          </a:bodyPr>
          <a:lstStyle>
            <a:lvl1pPr marL="0" indent="0">
              <a:buNone/>
              <a:defRPr sz="1200" b="0" i="0" baseline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Corpo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12pt regular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508D7268-8300-6912-0968-04DB29C04E6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171678" y="2828777"/>
            <a:ext cx="998538" cy="1243013"/>
          </a:xfrm>
        </p:spPr>
        <p:txBody>
          <a:bodyPr>
            <a:noAutofit/>
          </a:bodyPr>
          <a:lstStyle>
            <a:lvl1pPr marL="0" indent="0">
              <a:buNone/>
              <a:defRPr sz="96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  <a:lvl2pPr>
              <a:defRPr sz="9600"/>
            </a:lvl2pPr>
            <a:lvl3pPr>
              <a:defRPr sz="9600"/>
            </a:lvl3pPr>
            <a:lvl4pPr>
              <a:defRPr sz="9600"/>
            </a:lvl4pPr>
            <a:lvl5pPr>
              <a:defRPr sz="9600"/>
            </a:lvl5pPr>
          </a:lstStyle>
          <a:p>
            <a:pPr lvl="0"/>
            <a:r>
              <a:rPr lang="pt-BR" dirty="0"/>
              <a:t>2</a:t>
            </a:r>
          </a:p>
        </p:txBody>
      </p:sp>
      <p:sp>
        <p:nvSpPr>
          <p:cNvPr id="18" name="Espaço Reservado para Texto 16">
            <a:extLst>
              <a:ext uri="{FF2B5EF4-FFF2-40B4-BE49-F238E27FC236}">
                <a16:creationId xmlns:a16="http://schemas.microsoft.com/office/drawing/2014/main" id="{D53E7A61-97AB-660D-48C3-A8C2DA54FE9C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171678" y="4963055"/>
            <a:ext cx="998538" cy="1243013"/>
          </a:xfrm>
        </p:spPr>
        <p:txBody>
          <a:bodyPr>
            <a:noAutofit/>
          </a:bodyPr>
          <a:lstStyle>
            <a:lvl1pPr marL="0" indent="0">
              <a:buNone/>
              <a:defRPr sz="96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  <a:lvl2pPr>
              <a:defRPr sz="9600"/>
            </a:lvl2pPr>
            <a:lvl3pPr>
              <a:defRPr sz="9600"/>
            </a:lvl3pPr>
            <a:lvl4pPr>
              <a:defRPr sz="9600"/>
            </a:lvl4pPr>
            <a:lvl5pPr>
              <a:defRPr sz="9600"/>
            </a:lvl5pPr>
          </a:lstStyle>
          <a:p>
            <a:pPr lvl="0"/>
            <a:r>
              <a:rPr lang="pt-B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798993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BFEA48F-80F6-08BD-5223-8A573543AC8C}"/>
              </a:ext>
            </a:extLst>
          </p:cNvPr>
          <p:cNvSpPr/>
          <p:nvPr userDrawn="1"/>
        </p:nvSpPr>
        <p:spPr>
          <a:xfrm>
            <a:off x="6329680" y="3343423"/>
            <a:ext cx="5862320" cy="3514578"/>
          </a:xfrm>
          <a:prstGeom prst="rect">
            <a:avLst/>
          </a:prstGeom>
          <a:solidFill>
            <a:srgbClr val="B2D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BB4BAB6-DA7C-ED2F-2013-68678407BED4}"/>
              </a:ext>
            </a:extLst>
          </p:cNvPr>
          <p:cNvSpPr/>
          <p:nvPr userDrawn="1"/>
        </p:nvSpPr>
        <p:spPr>
          <a:xfrm>
            <a:off x="6329680" y="0"/>
            <a:ext cx="5862320" cy="3427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0D53A-581A-F04B-BE3D-35BCD99DC9C4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bg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bg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2D515-1FFF-C945-BB77-70AE3A3D1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57F8AD57-7DB7-C3C1-4301-76A3D492D1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0216" y="1511566"/>
            <a:ext cx="3310179" cy="9346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 b="0" i="0">
                <a:solidFill>
                  <a:schemeClr val="tx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.</a:t>
            </a:r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88D02264-E08F-FC2B-EF37-A7EB296A6B20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AD164FC8-BEBA-1CFA-9260-4677491438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37028" y="0"/>
            <a:ext cx="6366708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b="0" i="0" baseline="0">
                <a:solidFill>
                  <a:schemeClr val="bg1">
                    <a:lumMod val="85000"/>
                  </a:schemeClr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insira uma</a:t>
            </a:r>
            <a:br>
              <a:rPr lang="pt-BR" dirty="0"/>
            </a:br>
            <a:r>
              <a:rPr lang="pt-BR" dirty="0"/>
              <a:t>imagem</a:t>
            </a:r>
          </a:p>
        </p:txBody>
      </p:sp>
      <p:sp>
        <p:nvSpPr>
          <p:cNvPr id="28" name="Title 13">
            <a:extLst>
              <a:ext uri="{FF2B5EF4-FFF2-40B4-BE49-F238E27FC236}">
                <a16:creationId xmlns:a16="http://schemas.microsoft.com/office/drawing/2014/main" id="{37D5B218-C1A8-6D47-B574-60AE7D768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2000" y="1203177"/>
            <a:ext cx="998216" cy="1243066"/>
          </a:xfrm>
        </p:spPr>
        <p:txBody>
          <a:bodyPr anchor="t">
            <a:noAutofit/>
          </a:bodyPr>
          <a:lstStyle>
            <a:lvl1pPr>
              <a:defRPr sz="9600" b="0" i="0">
                <a:solidFill>
                  <a:srgbClr val="81D300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/>
              <a:t>1</a:t>
            </a:r>
            <a:endParaRPr lang="pt-BR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4D2F467C-30EE-1689-500A-6E8F35A1FA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70216" y="1208843"/>
            <a:ext cx="3310179" cy="270350"/>
          </a:xfrm>
        </p:spPr>
        <p:txBody>
          <a:bodyPr>
            <a:normAutofit/>
          </a:bodyPr>
          <a:lstStyle>
            <a:lvl1pPr marL="0" indent="0">
              <a:buNone/>
              <a:defRPr sz="1200" b="0" i="0" baseline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Corpo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12pt regular</a:t>
            </a:r>
            <a:endParaRPr lang="pt-BR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84FA6E70-A481-469E-E975-92BA847F63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0216" y="4714533"/>
            <a:ext cx="3310179" cy="9346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 b="0" i="0">
                <a:solidFill>
                  <a:schemeClr val="tx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.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379F385-0C78-0852-9BBF-DFDE978BCB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70216" y="4411810"/>
            <a:ext cx="3310179" cy="270350"/>
          </a:xfrm>
        </p:spPr>
        <p:txBody>
          <a:bodyPr>
            <a:normAutofit/>
          </a:bodyPr>
          <a:lstStyle>
            <a:lvl1pPr marL="0" indent="0">
              <a:buNone/>
              <a:defRPr sz="1200" b="0" i="0" baseline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Corpo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12pt regular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508D7268-8300-6912-0968-04DB29C04E6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71678" y="4406144"/>
            <a:ext cx="998538" cy="1243013"/>
          </a:xfrm>
        </p:spPr>
        <p:txBody>
          <a:bodyPr>
            <a:noAutofit/>
          </a:bodyPr>
          <a:lstStyle>
            <a:lvl1pPr marL="0" indent="0">
              <a:buNone/>
              <a:defRPr sz="9600" b="0" i="0">
                <a:solidFill>
                  <a:schemeClr val="bg1"/>
                </a:solidFill>
                <a:latin typeface="Vivo Type" panose="02000500000000020000" pitchFamily="2" charset="77"/>
              </a:defRPr>
            </a:lvl1pPr>
            <a:lvl2pPr>
              <a:defRPr sz="9600"/>
            </a:lvl2pPr>
            <a:lvl3pPr>
              <a:defRPr sz="9600"/>
            </a:lvl3pPr>
            <a:lvl4pPr>
              <a:defRPr sz="9600"/>
            </a:lvl4pPr>
            <a:lvl5pPr>
              <a:defRPr sz="9600"/>
            </a:lvl5pPr>
          </a:lstStyle>
          <a:p>
            <a:pPr lvl="0"/>
            <a:r>
              <a:rPr lang="pt-B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98684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B0D53A-581A-F04B-BE3D-35BCD99DC9C4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bg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bg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2D515-1FFF-C945-BB77-70AE3A3D1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31" name="TextBox 5">
            <a:extLst>
              <a:ext uri="{FF2B5EF4-FFF2-40B4-BE49-F238E27FC236}">
                <a16:creationId xmlns:a16="http://schemas.microsoft.com/office/drawing/2014/main" id="{88D02264-E08F-FC2B-EF37-A7EB296A6B20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4D2F467C-30EE-1689-500A-6E8F35A1FA8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92956" y="2978406"/>
            <a:ext cx="2070100" cy="658813"/>
          </a:xfrm>
        </p:spPr>
        <p:txBody>
          <a:bodyPr anchor="ctr">
            <a:normAutofit/>
          </a:bodyPr>
          <a:lstStyle>
            <a:lvl1pPr marL="0" indent="0">
              <a:buNone/>
              <a:defRPr sz="1600" b="0" i="0" baseline="0">
                <a:solidFill>
                  <a:schemeClr val="tx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Corpo</a:t>
            </a:r>
            <a:r>
              <a:rPr lang="en-US" dirty="0"/>
              <a:t> de </a:t>
            </a:r>
            <a:r>
              <a:rPr lang="en-US" dirty="0" err="1"/>
              <a:t>texto</a:t>
            </a:r>
            <a:br>
              <a:rPr lang="en-US" dirty="0"/>
            </a:br>
            <a:r>
              <a:rPr lang="en-US" dirty="0"/>
              <a:t>16pt Regular</a:t>
            </a:r>
            <a:endParaRPr lang="pt-B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C56EF1-97D0-6794-98B0-F5D0B453A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8918" y="3728054"/>
            <a:ext cx="2713037" cy="1007972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r>
              <a:rPr lang="pt-BR" sz="1100" err="1">
                <a:solidFill>
                  <a:srgbClr val="666666"/>
                </a:solidFill>
              </a:rPr>
              <a:t>Lorem</a:t>
            </a:r>
            <a:r>
              <a:rPr lang="pt-BR" sz="1100">
                <a:solidFill>
                  <a:srgbClr val="666666"/>
                </a:solidFill>
              </a:rPr>
              <a:t> ipsum </a:t>
            </a:r>
            <a:r>
              <a:rPr lang="pt-BR" sz="1100" err="1">
                <a:solidFill>
                  <a:srgbClr val="666666"/>
                </a:solidFill>
              </a:rPr>
              <a:t>dolor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sit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amet</a:t>
            </a:r>
            <a:r>
              <a:rPr lang="pt-BR" sz="1100">
                <a:solidFill>
                  <a:srgbClr val="666666"/>
                </a:solidFill>
              </a:rPr>
              <a:t>, </a:t>
            </a:r>
            <a:r>
              <a:rPr lang="pt-BR" sz="1100" err="1">
                <a:solidFill>
                  <a:srgbClr val="666666"/>
                </a:solidFill>
              </a:rPr>
              <a:t>consectetuer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adipiscing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elit</a:t>
            </a:r>
            <a:r>
              <a:rPr lang="pt-BR" sz="1100">
                <a:solidFill>
                  <a:srgbClr val="666666"/>
                </a:solidFill>
              </a:rPr>
              <a:t>, </a:t>
            </a:r>
            <a:r>
              <a:rPr lang="pt-BR" sz="1100" err="1">
                <a:solidFill>
                  <a:srgbClr val="666666"/>
                </a:solidFill>
              </a:rPr>
              <a:t>sed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diam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nonummy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nibh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euismod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tincidunt</a:t>
            </a:r>
            <a:r>
              <a:rPr lang="pt-BR" sz="1100">
                <a:solidFill>
                  <a:srgbClr val="666666"/>
                </a:solidFill>
              </a:rPr>
              <a:t> ut </a:t>
            </a:r>
            <a:r>
              <a:rPr lang="pt-BR" sz="1100" err="1">
                <a:solidFill>
                  <a:srgbClr val="666666"/>
                </a:solidFill>
              </a:rPr>
              <a:t>laoreet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dolore</a:t>
            </a:r>
            <a:r>
              <a:rPr lang="pt-BR" sz="1100">
                <a:solidFill>
                  <a:srgbClr val="666666"/>
                </a:solidFill>
              </a:rPr>
              <a:t> magna </a:t>
            </a:r>
            <a:r>
              <a:rPr lang="pt-BR" sz="1100" err="1">
                <a:solidFill>
                  <a:srgbClr val="666666"/>
                </a:solidFill>
              </a:rPr>
              <a:t>aliquam</a:t>
            </a:r>
            <a:r>
              <a:rPr lang="pt-BR" sz="1100">
                <a:solidFill>
                  <a:srgbClr val="666666"/>
                </a:solidFill>
              </a:rPr>
              <a:t> erat </a:t>
            </a:r>
            <a:r>
              <a:rPr lang="pt-BR" sz="1100" err="1">
                <a:solidFill>
                  <a:srgbClr val="666666"/>
                </a:solidFill>
              </a:rPr>
              <a:t>volutpat</a:t>
            </a:r>
            <a:r>
              <a:rPr lang="pt-BR" sz="1100">
                <a:solidFill>
                  <a:srgbClr val="666666"/>
                </a:solidFill>
              </a:rPr>
              <a:t>.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5A10E5AF-F932-1D0F-4203-F2C105528D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33056" y="2978406"/>
            <a:ext cx="2070100" cy="658813"/>
          </a:xfrm>
        </p:spPr>
        <p:txBody>
          <a:bodyPr anchor="ctr">
            <a:normAutofit/>
          </a:bodyPr>
          <a:lstStyle>
            <a:lvl1pPr marL="0" indent="0">
              <a:buNone/>
              <a:defRPr sz="1600" b="0" i="0" baseline="0">
                <a:solidFill>
                  <a:schemeClr val="tx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Corpo</a:t>
            </a:r>
            <a:r>
              <a:rPr lang="en-US" dirty="0"/>
              <a:t> de </a:t>
            </a:r>
            <a:r>
              <a:rPr lang="en-US" dirty="0" err="1"/>
              <a:t>texto</a:t>
            </a:r>
            <a:br>
              <a:rPr lang="en-US" dirty="0"/>
            </a:br>
            <a:r>
              <a:rPr lang="en-US" dirty="0"/>
              <a:t>16pt Regular</a:t>
            </a:r>
            <a:endParaRPr lang="pt-BR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8DE655BA-4B62-7FDA-149D-B331C9EB7E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9018" y="3728054"/>
            <a:ext cx="2713037" cy="1007972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r>
              <a:rPr lang="pt-BR" sz="1100" err="1">
                <a:solidFill>
                  <a:srgbClr val="666666"/>
                </a:solidFill>
              </a:rPr>
              <a:t>Lorem</a:t>
            </a:r>
            <a:r>
              <a:rPr lang="pt-BR" sz="1100">
                <a:solidFill>
                  <a:srgbClr val="666666"/>
                </a:solidFill>
              </a:rPr>
              <a:t> ipsum </a:t>
            </a:r>
            <a:r>
              <a:rPr lang="pt-BR" sz="1100" err="1">
                <a:solidFill>
                  <a:srgbClr val="666666"/>
                </a:solidFill>
              </a:rPr>
              <a:t>dolor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sit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amet</a:t>
            </a:r>
            <a:r>
              <a:rPr lang="pt-BR" sz="1100">
                <a:solidFill>
                  <a:srgbClr val="666666"/>
                </a:solidFill>
              </a:rPr>
              <a:t>, </a:t>
            </a:r>
            <a:r>
              <a:rPr lang="pt-BR" sz="1100" err="1">
                <a:solidFill>
                  <a:srgbClr val="666666"/>
                </a:solidFill>
              </a:rPr>
              <a:t>consectetuer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adipiscing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elit</a:t>
            </a:r>
            <a:r>
              <a:rPr lang="pt-BR" sz="1100">
                <a:solidFill>
                  <a:srgbClr val="666666"/>
                </a:solidFill>
              </a:rPr>
              <a:t>, </a:t>
            </a:r>
            <a:r>
              <a:rPr lang="pt-BR" sz="1100" err="1">
                <a:solidFill>
                  <a:srgbClr val="666666"/>
                </a:solidFill>
              </a:rPr>
              <a:t>sed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diam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nonummy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nibh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euismod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tincidunt</a:t>
            </a:r>
            <a:r>
              <a:rPr lang="pt-BR" sz="1100">
                <a:solidFill>
                  <a:srgbClr val="666666"/>
                </a:solidFill>
              </a:rPr>
              <a:t> ut </a:t>
            </a:r>
            <a:r>
              <a:rPr lang="pt-BR" sz="1100" err="1">
                <a:solidFill>
                  <a:srgbClr val="666666"/>
                </a:solidFill>
              </a:rPr>
              <a:t>laoreet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dolore</a:t>
            </a:r>
            <a:r>
              <a:rPr lang="pt-BR" sz="1100">
                <a:solidFill>
                  <a:srgbClr val="666666"/>
                </a:solidFill>
              </a:rPr>
              <a:t> magna </a:t>
            </a:r>
            <a:r>
              <a:rPr lang="pt-BR" sz="1100" err="1">
                <a:solidFill>
                  <a:srgbClr val="666666"/>
                </a:solidFill>
              </a:rPr>
              <a:t>aliquam</a:t>
            </a:r>
            <a:r>
              <a:rPr lang="pt-BR" sz="1100">
                <a:solidFill>
                  <a:srgbClr val="666666"/>
                </a:solidFill>
              </a:rPr>
              <a:t> erat </a:t>
            </a:r>
            <a:r>
              <a:rPr lang="pt-BR" sz="1100" err="1">
                <a:solidFill>
                  <a:srgbClr val="666666"/>
                </a:solidFill>
              </a:rPr>
              <a:t>volutpat</a:t>
            </a:r>
            <a:r>
              <a:rPr lang="pt-BR" sz="1100">
                <a:solidFill>
                  <a:srgbClr val="666666"/>
                </a:solidFill>
              </a:rPr>
              <a:t>.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FB600B5-B0D5-7983-5867-501A8B03CA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9018" y="2978754"/>
            <a:ext cx="642938" cy="658813"/>
          </a:xfrm>
        </p:spPr>
        <p:txBody>
          <a:bodyPr>
            <a:noAutofit/>
          </a:bodyPr>
          <a:lstStyle>
            <a:lvl1pPr>
              <a:defRPr lang="en-BR" sz="4400" b="0" i="0" kern="1200" dirty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2</a:t>
            </a:r>
            <a:endParaRPr lang="en-BR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46A51987-CA7D-AB74-61B7-1D99C706BB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26218" y="2978754"/>
            <a:ext cx="642938" cy="658813"/>
          </a:xfrm>
        </p:spPr>
        <p:txBody>
          <a:bodyPr>
            <a:noAutofit/>
          </a:bodyPr>
          <a:lstStyle>
            <a:lvl1pPr>
              <a:defRPr lang="en-BR" sz="4400" b="0" i="0" kern="1200" dirty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1</a:t>
            </a:r>
            <a:endParaRPr lang="en-BR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166E44D8-E14C-2096-A564-BA6FD37FC4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6118" y="2978406"/>
            <a:ext cx="2070100" cy="658813"/>
          </a:xfrm>
        </p:spPr>
        <p:txBody>
          <a:bodyPr anchor="ctr">
            <a:normAutofit/>
          </a:bodyPr>
          <a:lstStyle>
            <a:lvl1pPr marL="0" indent="0">
              <a:buNone/>
              <a:defRPr sz="1600" b="0" i="0" baseline="0">
                <a:solidFill>
                  <a:schemeClr val="tx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Corpo</a:t>
            </a:r>
            <a:r>
              <a:rPr lang="en-US" dirty="0"/>
              <a:t> de </a:t>
            </a:r>
            <a:r>
              <a:rPr lang="en-US" dirty="0" err="1"/>
              <a:t>texto</a:t>
            </a:r>
            <a:br>
              <a:rPr lang="en-US" dirty="0"/>
            </a:br>
            <a:r>
              <a:rPr lang="en-US" dirty="0"/>
              <a:t>16pt Regular</a:t>
            </a:r>
            <a:endParaRPr lang="pt-BR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60256E1-D6B8-D7DD-487C-A1BB7CA120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2080" y="3728054"/>
            <a:ext cx="2713037" cy="1007972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r>
              <a:rPr lang="pt-BR" sz="1100" err="1">
                <a:solidFill>
                  <a:srgbClr val="666666"/>
                </a:solidFill>
              </a:rPr>
              <a:t>Lorem</a:t>
            </a:r>
            <a:r>
              <a:rPr lang="pt-BR" sz="1100">
                <a:solidFill>
                  <a:srgbClr val="666666"/>
                </a:solidFill>
              </a:rPr>
              <a:t> ipsum </a:t>
            </a:r>
            <a:r>
              <a:rPr lang="pt-BR" sz="1100" err="1">
                <a:solidFill>
                  <a:srgbClr val="666666"/>
                </a:solidFill>
              </a:rPr>
              <a:t>dolor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sit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amet</a:t>
            </a:r>
            <a:r>
              <a:rPr lang="pt-BR" sz="1100">
                <a:solidFill>
                  <a:srgbClr val="666666"/>
                </a:solidFill>
              </a:rPr>
              <a:t>, </a:t>
            </a:r>
            <a:r>
              <a:rPr lang="pt-BR" sz="1100" err="1">
                <a:solidFill>
                  <a:srgbClr val="666666"/>
                </a:solidFill>
              </a:rPr>
              <a:t>consectetuer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adipiscing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elit</a:t>
            </a:r>
            <a:r>
              <a:rPr lang="pt-BR" sz="1100">
                <a:solidFill>
                  <a:srgbClr val="666666"/>
                </a:solidFill>
              </a:rPr>
              <a:t>, </a:t>
            </a:r>
            <a:r>
              <a:rPr lang="pt-BR" sz="1100" err="1">
                <a:solidFill>
                  <a:srgbClr val="666666"/>
                </a:solidFill>
              </a:rPr>
              <a:t>sed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diam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nonummy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nibh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euismod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tincidunt</a:t>
            </a:r>
            <a:r>
              <a:rPr lang="pt-BR" sz="1100">
                <a:solidFill>
                  <a:srgbClr val="666666"/>
                </a:solidFill>
              </a:rPr>
              <a:t> ut </a:t>
            </a:r>
            <a:r>
              <a:rPr lang="pt-BR" sz="1100" err="1">
                <a:solidFill>
                  <a:srgbClr val="666666"/>
                </a:solidFill>
              </a:rPr>
              <a:t>laoreet</a:t>
            </a:r>
            <a:r>
              <a:rPr lang="pt-BR" sz="1100">
                <a:solidFill>
                  <a:srgbClr val="666666"/>
                </a:solidFill>
              </a:rPr>
              <a:t> </a:t>
            </a:r>
            <a:r>
              <a:rPr lang="pt-BR" sz="1100" err="1">
                <a:solidFill>
                  <a:srgbClr val="666666"/>
                </a:solidFill>
              </a:rPr>
              <a:t>dolore</a:t>
            </a:r>
            <a:r>
              <a:rPr lang="pt-BR" sz="1100">
                <a:solidFill>
                  <a:srgbClr val="666666"/>
                </a:solidFill>
              </a:rPr>
              <a:t> magna </a:t>
            </a:r>
            <a:r>
              <a:rPr lang="pt-BR" sz="1100" err="1">
                <a:solidFill>
                  <a:srgbClr val="666666"/>
                </a:solidFill>
              </a:rPr>
              <a:t>aliquam</a:t>
            </a:r>
            <a:r>
              <a:rPr lang="pt-BR" sz="1100">
                <a:solidFill>
                  <a:srgbClr val="666666"/>
                </a:solidFill>
              </a:rPr>
              <a:t> erat </a:t>
            </a:r>
            <a:r>
              <a:rPr lang="pt-BR" sz="1100" err="1">
                <a:solidFill>
                  <a:srgbClr val="666666"/>
                </a:solidFill>
              </a:rPr>
              <a:t>volutpat</a:t>
            </a:r>
            <a:r>
              <a:rPr lang="pt-BR" sz="1100">
                <a:solidFill>
                  <a:srgbClr val="666666"/>
                </a:solidFill>
              </a:rPr>
              <a:t>.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A9B3FD0C-17F1-1AB9-453A-87BAD9AEB2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2080" y="2978754"/>
            <a:ext cx="642938" cy="658813"/>
          </a:xfrm>
        </p:spPr>
        <p:txBody>
          <a:bodyPr>
            <a:noAutofit/>
          </a:bodyPr>
          <a:lstStyle>
            <a:lvl1pPr>
              <a:defRPr lang="en-BR" sz="4400" b="0" i="0" kern="1200" dirty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3</a:t>
            </a:r>
            <a:endParaRPr lang="en-BR" dirty="0"/>
          </a:p>
        </p:txBody>
      </p:sp>
      <p:sp>
        <p:nvSpPr>
          <p:cNvPr id="26" name="Title 13">
            <a:extLst>
              <a:ext uri="{FF2B5EF4-FFF2-40B4-BE49-F238E27FC236}">
                <a16:creationId xmlns:a16="http://schemas.microsoft.com/office/drawing/2014/main" id="{C542F924-150A-EA47-3387-76BD81C2E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6218" y="705022"/>
            <a:ext cx="2558382" cy="882009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6F30A0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30pt bold</a:t>
            </a:r>
            <a:endParaRPr lang="pt-BR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9F28F072-D155-ABD8-D63E-F9ABBA0782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9019" y="705490"/>
            <a:ext cx="1885282" cy="882009"/>
          </a:xfrm>
        </p:spPr>
        <p:txBody>
          <a:bodyPr>
            <a:normAutofit/>
          </a:bodyPr>
          <a:lstStyle>
            <a:lvl1pPr marL="0" indent="0">
              <a:buNone/>
              <a:defRPr sz="1200" b="0" i="0" baseline="0">
                <a:solidFill>
                  <a:schemeClr val="tx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SUBTÍTULO SECUNDÁRIO 12 PT REGULAR</a:t>
            </a:r>
            <a:r>
              <a:rPr lang="pt-BR" dirty="0"/>
              <a:t> EM CAIXA BAIXA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9B101EC-5F98-070A-F4A8-6DCFE7315C27}"/>
              </a:ext>
            </a:extLst>
          </p:cNvPr>
          <p:cNvCxnSpPr/>
          <p:nvPr userDrawn="1"/>
        </p:nvCxnSpPr>
        <p:spPr>
          <a:xfrm>
            <a:off x="4254500" y="2628900"/>
            <a:ext cx="0" cy="2463800"/>
          </a:xfrm>
          <a:prstGeom prst="line">
            <a:avLst/>
          </a:prstGeom>
          <a:ln>
            <a:solidFill>
              <a:srgbClr val="BC4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7368D0F-D834-34CF-3036-8552EA275D28}"/>
              </a:ext>
            </a:extLst>
          </p:cNvPr>
          <p:cNvCxnSpPr/>
          <p:nvPr userDrawn="1"/>
        </p:nvCxnSpPr>
        <p:spPr>
          <a:xfrm>
            <a:off x="7683500" y="2628900"/>
            <a:ext cx="0" cy="2463800"/>
          </a:xfrm>
          <a:prstGeom prst="line">
            <a:avLst/>
          </a:prstGeom>
          <a:ln>
            <a:solidFill>
              <a:srgbClr val="BC4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9068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1106407"/>
            <a:ext cx="4792663" cy="519768"/>
          </a:xfrm>
        </p:spPr>
        <p:txBody>
          <a:bodyPr>
            <a:normAutofit/>
          </a:bodyPr>
          <a:lstStyle>
            <a:lvl1pPr marL="0" indent="0">
              <a:buNone/>
              <a:defRPr sz="1600" b="0" i="0" baseline="0">
                <a:solidFill>
                  <a:srgbClr val="000000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16pt regular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0D53A-581A-F04B-BE3D-35BCD99DC9C4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2D515-1FFF-C945-BB77-70AE3A3D1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425765" y="553537"/>
            <a:ext cx="4791604" cy="520237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6F30A0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30pt bold</a:t>
            </a:r>
            <a:endParaRPr lang="pt-BR" dirty="0"/>
          </a:p>
        </p:txBody>
      </p:sp>
      <p:sp>
        <p:nvSpPr>
          <p:cNvPr id="3" name="Rounded Rectangle 5">
            <a:extLst>
              <a:ext uri="{FF2B5EF4-FFF2-40B4-BE49-F238E27FC236}">
                <a16:creationId xmlns:a16="http://schemas.microsoft.com/office/drawing/2014/main" id="{74420B75-0669-78B4-010A-252DB52A62E3}"/>
              </a:ext>
            </a:extLst>
          </p:cNvPr>
          <p:cNvSpPr/>
          <p:nvPr userDrawn="1"/>
        </p:nvSpPr>
        <p:spPr>
          <a:xfrm>
            <a:off x="544342" y="3317044"/>
            <a:ext cx="2669367" cy="2779776"/>
          </a:xfrm>
          <a:prstGeom prst="roundRect">
            <a:avLst>
              <a:gd name="adj" fmla="val 219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A4B05A43-4A10-C057-1B8C-DDA110D85E54}"/>
              </a:ext>
            </a:extLst>
          </p:cNvPr>
          <p:cNvSpPr/>
          <p:nvPr userDrawn="1"/>
        </p:nvSpPr>
        <p:spPr>
          <a:xfrm>
            <a:off x="6146451" y="3317044"/>
            <a:ext cx="2669367" cy="2779776"/>
          </a:xfrm>
          <a:prstGeom prst="roundRect">
            <a:avLst>
              <a:gd name="adj" fmla="val 219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93ED5A86-EC4F-E2F7-1545-6F7B1C42BE8C}"/>
              </a:ext>
            </a:extLst>
          </p:cNvPr>
          <p:cNvSpPr/>
          <p:nvPr userDrawn="1"/>
        </p:nvSpPr>
        <p:spPr>
          <a:xfrm>
            <a:off x="3347545" y="2057400"/>
            <a:ext cx="2669367" cy="4039420"/>
          </a:xfrm>
          <a:prstGeom prst="roundRect">
            <a:avLst>
              <a:gd name="adj" fmla="val 2193"/>
            </a:avLst>
          </a:prstGeom>
          <a:solidFill>
            <a:schemeClr val="bg1"/>
          </a:solidFill>
          <a:ln w="15875">
            <a:solidFill>
              <a:srgbClr val="66009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9" name="Rounded Rectangle 14">
            <a:extLst>
              <a:ext uri="{FF2B5EF4-FFF2-40B4-BE49-F238E27FC236}">
                <a16:creationId xmlns:a16="http://schemas.microsoft.com/office/drawing/2014/main" id="{1E20DBCA-4697-5F93-D91C-BC4A8EFEB79D}"/>
              </a:ext>
            </a:extLst>
          </p:cNvPr>
          <p:cNvSpPr/>
          <p:nvPr userDrawn="1"/>
        </p:nvSpPr>
        <p:spPr>
          <a:xfrm>
            <a:off x="8949654" y="3317044"/>
            <a:ext cx="2669367" cy="2779776"/>
          </a:xfrm>
          <a:prstGeom prst="roundRect">
            <a:avLst>
              <a:gd name="adj" fmla="val 219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713612" y="4077110"/>
            <a:ext cx="2315077" cy="1674483"/>
          </a:xfrm>
        </p:spPr>
        <p:txBody>
          <a:bodyPr>
            <a:normAutofit/>
          </a:bodyPr>
          <a:lstStyle>
            <a:lvl1pPr marL="0" indent="0">
              <a:buNone/>
              <a:defRPr sz="1100" b="0" i="0">
                <a:solidFill>
                  <a:schemeClr val="tx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sz="1200" dirty="0">
                <a:solidFill>
                  <a:srgbClr val="666666"/>
                </a:solidFill>
              </a:rPr>
              <a:t>Corpo de texto 12pt regular</a:t>
            </a:r>
          </a:p>
          <a:p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doloris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tulius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mattus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olarus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delaco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amer. 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BD936718-BB43-EB18-A49D-855FE32902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3612" y="3561021"/>
            <a:ext cx="2339418" cy="368510"/>
          </a:xfrm>
        </p:spPr>
        <p:txBody>
          <a:bodyPr>
            <a:normAutofit/>
          </a:bodyPr>
          <a:lstStyle>
            <a:lvl1pPr marL="0" indent="0">
              <a:buNone/>
              <a:defRPr sz="1600" b="0" i="0" baseline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16pt bold</a:t>
            </a:r>
            <a:endParaRPr lang="pt-BR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7C3A748C-41EA-372A-C15E-4EF98C42F3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13574" y="4077110"/>
            <a:ext cx="2315077" cy="1674483"/>
          </a:xfrm>
        </p:spPr>
        <p:txBody>
          <a:bodyPr>
            <a:normAutofit/>
          </a:bodyPr>
          <a:lstStyle>
            <a:lvl1pPr marL="0" indent="0">
              <a:buNone/>
              <a:defRPr sz="1100" b="0" i="0">
                <a:solidFill>
                  <a:schemeClr val="tx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sz="1200" dirty="0">
                <a:solidFill>
                  <a:srgbClr val="666666"/>
                </a:solidFill>
              </a:rPr>
              <a:t>Corpo de texto 12pt regular</a:t>
            </a:r>
          </a:p>
          <a:p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doloris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tulius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mattus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olarus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delaco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amer. 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DBC7F02-ADF2-85BE-4FFE-0E211E0918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3574" y="3561021"/>
            <a:ext cx="2339418" cy="368510"/>
          </a:xfrm>
        </p:spPr>
        <p:txBody>
          <a:bodyPr>
            <a:normAutofit/>
          </a:bodyPr>
          <a:lstStyle>
            <a:lvl1pPr marL="0" indent="0">
              <a:buNone/>
              <a:defRPr sz="1600" b="0" i="0" baseline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16pt bold</a:t>
            </a:r>
            <a:endParaRPr lang="pt-BR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9ECA3551-3B4C-3B0B-1D8C-69E00B99D2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84696" y="4080060"/>
            <a:ext cx="2315077" cy="1674483"/>
          </a:xfrm>
        </p:spPr>
        <p:txBody>
          <a:bodyPr>
            <a:normAutofit/>
          </a:bodyPr>
          <a:lstStyle>
            <a:lvl1pPr marL="0" indent="0">
              <a:buNone/>
              <a:defRPr sz="1100" b="0" i="0">
                <a:solidFill>
                  <a:schemeClr val="tx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sz="1200" dirty="0">
                <a:solidFill>
                  <a:srgbClr val="666666"/>
                </a:solidFill>
              </a:rPr>
              <a:t>Corpo de texto 12pt regular</a:t>
            </a:r>
          </a:p>
          <a:p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doloris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tulius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mattus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olarus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delaco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amer. 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17175A1E-11CF-3521-3F61-3CFF3B42D8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84696" y="3563971"/>
            <a:ext cx="2339418" cy="368510"/>
          </a:xfrm>
        </p:spPr>
        <p:txBody>
          <a:bodyPr>
            <a:normAutofit/>
          </a:bodyPr>
          <a:lstStyle>
            <a:lvl1pPr marL="0" indent="0">
              <a:buNone/>
              <a:defRPr sz="1600" b="0" i="0" baseline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16pt bold</a:t>
            </a:r>
            <a:endParaRPr lang="pt-BR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D830167F-3EF7-A507-0316-481400FF25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41475" y="2838352"/>
            <a:ext cx="2315077" cy="2913241"/>
          </a:xfrm>
        </p:spPr>
        <p:txBody>
          <a:bodyPr>
            <a:normAutofit/>
          </a:bodyPr>
          <a:lstStyle>
            <a:lvl1pPr marL="0" indent="0">
              <a:buNone/>
              <a:defRPr sz="1100" b="0" i="0">
                <a:solidFill>
                  <a:schemeClr val="tx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sz="1200" dirty="0">
                <a:solidFill>
                  <a:srgbClr val="666666"/>
                </a:solidFill>
              </a:rPr>
              <a:t>Corpo de texto 12pt regular</a:t>
            </a:r>
          </a:p>
          <a:p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doloris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tulius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mattus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olarus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delaco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amer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diamtut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dib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doloris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tulius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56B295E7-71F4-A9EE-0B13-3BC671B8D8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1475" y="2322263"/>
            <a:ext cx="2339418" cy="368510"/>
          </a:xfrm>
        </p:spPr>
        <p:txBody>
          <a:bodyPr>
            <a:normAutofit/>
          </a:bodyPr>
          <a:lstStyle>
            <a:lvl1pPr marL="0" indent="0">
              <a:buNone/>
              <a:defRPr sz="1600" b="0" i="0" baseline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16pt bold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4608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C0C4D098-428D-9777-39A6-9516423554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265" y="482863"/>
            <a:ext cx="11109470" cy="3703058"/>
          </a:xfrm>
          <a:prstGeom prst="rect">
            <a:avLst/>
          </a:prstGeom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6C58327A-A68E-8199-D14E-C7F9EB6EF8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1560" y="5777408"/>
            <a:ext cx="2267415" cy="705527"/>
          </a:xfrm>
          <a:prstGeom prst="rect">
            <a:avLst/>
          </a:prstGeom>
        </p:spPr>
      </p:pic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BF73A12B-2BFE-98C1-1237-00BDFAC586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1826" y="5867068"/>
            <a:ext cx="4792663" cy="263104"/>
          </a:xfrm>
        </p:spPr>
        <p:txBody>
          <a:bodyPr>
            <a:normAutofit/>
          </a:bodyPr>
          <a:lstStyle>
            <a:lvl1pPr marL="0" indent="0">
              <a:buNone/>
              <a:defRPr sz="1100" b="0" i="0" baseline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TÍTULO DA APRESENTAÇÃO</a:t>
            </a:r>
            <a:endParaRPr lang="pt-BR" dirty="0"/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8390717B-5D35-A148-3529-96F58053CC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1825" y="6153528"/>
            <a:ext cx="4792663" cy="263104"/>
          </a:xfrm>
        </p:spPr>
        <p:txBody>
          <a:bodyPr>
            <a:normAutofit/>
          </a:bodyPr>
          <a:lstStyle>
            <a:lvl1pPr marL="0" indent="0">
              <a:buNone/>
              <a:defRPr sz="1100" b="0" i="0" baseline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12/14/22</a:t>
            </a:r>
            <a:endParaRPr lang="pt-BR" dirty="0"/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A851699C-8E6A-B47B-4EAD-3B7674A6DE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885" y="4507161"/>
            <a:ext cx="4791604" cy="939480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da </a:t>
            </a:r>
            <a:r>
              <a:rPr lang="en-US" dirty="0" err="1"/>
              <a:t>apresentação</a:t>
            </a:r>
            <a:br>
              <a:rPr lang="en-US" dirty="0"/>
            </a:br>
            <a:r>
              <a:rPr lang="en-US" dirty="0" err="1"/>
              <a:t>em</a:t>
            </a:r>
            <a:r>
              <a:rPr lang="en-US" dirty="0"/>
              <a:t> 30 </a:t>
            </a:r>
            <a:r>
              <a:rPr lang="en-US" dirty="0" err="1"/>
              <a:t>pt</a:t>
            </a:r>
            <a:r>
              <a:rPr lang="en-US" dirty="0"/>
              <a:t> Regular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15114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1106407"/>
            <a:ext cx="4792663" cy="519768"/>
          </a:xfrm>
        </p:spPr>
        <p:txBody>
          <a:bodyPr>
            <a:normAutofit/>
          </a:bodyPr>
          <a:lstStyle>
            <a:lvl1pPr marL="0" indent="0">
              <a:buNone/>
              <a:defRPr sz="1600" b="0" i="0" baseline="0">
                <a:solidFill>
                  <a:srgbClr val="000000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16pt regular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0D53A-581A-F04B-BE3D-35BCD99DC9C4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2D515-1FFF-C945-BB77-70AE3A3D1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425765" y="553537"/>
            <a:ext cx="4791604" cy="520237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6F30A0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30pt bold</a:t>
            </a:r>
            <a:endParaRPr lang="pt-BR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855581" y="4086249"/>
            <a:ext cx="2339418" cy="1674483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sz="1200" dirty="0">
                <a:solidFill>
                  <a:srgbClr val="666666"/>
                </a:solidFill>
              </a:rPr>
              <a:t>Corpo de texto 12pt regular</a:t>
            </a:r>
          </a:p>
          <a:p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doloris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tulius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mattus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olarus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delaco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amer. 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BD936718-BB43-EB18-A49D-855FE32902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81" y="3570160"/>
            <a:ext cx="2339418" cy="368510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14pt regular</a:t>
            </a:r>
            <a:endParaRPr lang="pt-BR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56B295E7-71F4-A9EE-0B13-3BC671B8D8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6679" y="2366586"/>
            <a:ext cx="852021" cy="368510"/>
          </a:xfrm>
        </p:spPr>
        <p:txBody>
          <a:bodyPr>
            <a:normAutofit/>
          </a:bodyPr>
          <a:lstStyle>
            <a:lvl1pPr marL="0" indent="0">
              <a:buNone/>
              <a:defRPr sz="2000" b="0" i="0" baseline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2017</a:t>
            </a:r>
            <a:endParaRPr lang="pt-BR" dirty="0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20E409B5-AB6E-7DCC-7047-E111C2F9B369}"/>
              </a:ext>
            </a:extLst>
          </p:cNvPr>
          <p:cNvCxnSpPr/>
          <p:nvPr userDrawn="1"/>
        </p:nvCxnSpPr>
        <p:spPr>
          <a:xfrm>
            <a:off x="1005840" y="2798021"/>
            <a:ext cx="11186160" cy="0"/>
          </a:xfrm>
          <a:prstGeom prst="line">
            <a:avLst/>
          </a:prstGeom>
          <a:ln w="19050">
            <a:solidFill>
              <a:srgbClr val="370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7F758EE8-D084-0E1A-0669-2F05D888E3AB}"/>
              </a:ext>
            </a:extLst>
          </p:cNvPr>
          <p:cNvSpPr/>
          <p:nvPr userDrawn="1"/>
        </p:nvSpPr>
        <p:spPr>
          <a:xfrm>
            <a:off x="941222" y="2738178"/>
            <a:ext cx="129235" cy="129235"/>
          </a:xfrm>
          <a:prstGeom prst="ellipse">
            <a:avLst/>
          </a:prstGeom>
          <a:solidFill>
            <a:srgbClr val="370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9E91D1-80DD-48F9-3381-F7C2B03C1D6A}"/>
              </a:ext>
            </a:extLst>
          </p:cNvPr>
          <p:cNvSpPr/>
          <p:nvPr userDrawn="1"/>
        </p:nvSpPr>
        <p:spPr>
          <a:xfrm>
            <a:off x="3631082" y="2738178"/>
            <a:ext cx="129235" cy="129235"/>
          </a:xfrm>
          <a:prstGeom prst="ellipse">
            <a:avLst/>
          </a:prstGeom>
          <a:solidFill>
            <a:srgbClr val="370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D13408-D950-C01F-579E-9D0B67AE1B27}"/>
              </a:ext>
            </a:extLst>
          </p:cNvPr>
          <p:cNvSpPr/>
          <p:nvPr userDrawn="1"/>
        </p:nvSpPr>
        <p:spPr>
          <a:xfrm>
            <a:off x="6320942" y="2738178"/>
            <a:ext cx="129235" cy="129235"/>
          </a:xfrm>
          <a:prstGeom prst="ellipse">
            <a:avLst/>
          </a:prstGeom>
          <a:solidFill>
            <a:srgbClr val="370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71F5CAE-52EE-F317-5177-CF75CA151FC1}"/>
              </a:ext>
            </a:extLst>
          </p:cNvPr>
          <p:cNvSpPr/>
          <p:nvPr userDrawn="1"/>
        </p:nvSpPr>
        <p:spPr>
          <a:xfrm>
            <a:off x="8987942" y="2738178"/>
            <a:ext cx="129235" cy="129235"/>
          </a:xfrm>
          <a:prstGeom prst="ellipse">
            <a:avLst/>
          </a:prstGeom>
          <a:solidFill>
            <a:srgbClr val="370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E0F499B0-8073-B0A1-8E05-67CAADDD80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1475" y="2387601"/>
            <a:ext cx="852021" cy="368510"/>
          </a:xfrm>
        </p:spPr>
        <p:txBody>
          <a:bodyPr>
            <a:normAutofit/>
          </a:bodyPr>
          <a:lstStyle>
            <a:lvl1pPr marL="0" indent="0">
              <a:buNone/>
              <a:defRPr sz="2000" b="0" i="0" baseline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2018</a:t>
            </a:r>
            <a:endParaRPr lang="pt-BR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4A5A8097-0AEB-764E-0CE4-95FAC9EAEA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33875" y="2387601"/>
            <a:ext cx="852021" cy="368510"/>
          </a:xfrm>
        </p:spPr>
        <p:txBody>
          <a:bodyPr>
            <a:normAutofit/>
          </a:bodyPr>
          <a:lstStyle>
            <a:lvl1pPr marL="0" indent="0">
              <a:buNone/>
              <a:defRPr sz="2000" b="0" i="0" baseline="0">
                <a:solidFill>
                  <a:srgbClr val="BC4AFF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2019</a:t>
            </a:r>
            <a:endParaRPr lang="pt-BR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61DB6AB-CFEF-9B84-679E-99C7E54E0E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05955" y="2387601"/>
            <a:ext cx="852021" cy="368510"/>
          </a:xfrm>
        </p:spPr>
        <p:txBody>
          <a:bodyPr>
            <a:normAutofit/>
          </a:bodyPr>
          <a:lstStyle>
            <a:lvl1pPr marL="0" indent="0">
              <a:buNone/>
              <a:defRPr sz="2000" b="0" i="0" baseline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2020</a:t>
            </a:r>
            <a:endParaRPr lang="pt-BR" dirty="0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9A14D5D8-EFE8-70CB-A249-FAC8879256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18111" y="4086249"/>
            <a:ext cx="2339418" cy="1674483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sz="1200" dirty="0">
                <a:solidFill>
                  <a:srgbClr val="666666"/>
                </a:solidFill>
              </a:rPr>
              <a:t>Corpo de texto 12pt regular</a:t>
            </a:r>
          </a:p>
          <a:p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doloris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tulius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mattus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olarus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delaco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amer. </a:t>
            </a: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240034CC-81B7-35EC-2F2B-78833425D9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18111" y="3570160"/>
            <a:ext cx="2339418" cy="368510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14pt regular</a:t>
            </a:r>
            <a:endParaRPr lang="pt-BR" dirty="0"/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48EA8DC7-46F8-132F-6A49-95D53DF37AE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61311" y="4086249"/>
            <a:ext cx="2339418" cy="1674483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sz="1200" dirty="0">
                <a:solidFill>
                  <a:srgbClr val="666666"/>
                </a:solidFill>
              </a:rPr>
              <a:t>Corpo de texto 12pt regular</a:t>
            </a:r>
          </a:p>
          <a:p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doloris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tulius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mattus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olarus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delaco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amer. 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D3182F3-65C5-FAF9-1D9A-FEFD25AF6B2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61311" y="3570160"/>
            <a:ext cx="2339418" cy="368510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14pt regular</a:t>
            </a:r>
            <a:endParaRPr lang="pt-BR" dirty="0"/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6025756A-2ACE-57D7-71F1-7E8DADAD94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2911" y="4086249"/>
            <a:ext cx="2339418" cy="1674483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sz="1200" dirty="0">
                <a:solidFill>
                  <a:srgbClr val="666666"/>
                </a:solidFill>
              </a:rPr>
              <a:t>Corpo de texto 12pt regular</a:t>
            </a:r>
          </a:p>
          <a:p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doloris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tulius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mattus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olarus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delaco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amer. </a:t>
            </a: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D7F08B71-91B6-183E-549C-DE417BD44D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02911" y="3570160"/>
            <a:ext cx="2339418" cy="368510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14pt regular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581475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1106407"/>
            <a:ext cx="4792663" cy="303138"/>
          </a:xfrm>
        </p:spPr>
        <p:txBody>
          <a:bodyPr>
            <a:normAutofit/>
          </a:bodyPr>
          <a:lstStyle>
            <a:lvl1pPr marL="0" indent="0">
              <a:buNone/>
              <a:defRPr sz="1600" b="0" i="0" baseline="0">
                <a:solidFill>
                  <a:srgbClr val="000000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16pt regular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0D53A-581A-F04B-BE3D-35BCD99DC9C4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2D515-1FFF-C945-BB77-70AE3A3D1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425765" y="553537"/>
            <a:ext cx="4791604" cy="520237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EB3C7D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30pt bold</a:t>
            </a:r>
            <a:endParaRPr lang="pt-BR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BD936718-BB43-EB18-A49D-855FE32902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5450" y="2157194"/>
            <a:ext cx="4791603" cy="368510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>
                <a:solidFill>
                  <a:srgbClr val="EB3C7D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14pt regular</a:t>
            </a:r>
            <a:endParaRPr lang="pt-BR" dirty="0"/>
          </a:p>
        </p:txBody>
      </p:sp>
      <p:sp>
        <p:nvSpPr>
          <p:cNvPr id="4" name="Text Placeholder 18">
            <a:extLst>
              <a:ext uri="{FF2B5EF4-FFF2-40B4-BE49-F238E27FC236}">
                <a16:creationId xmlns:a16="http://schemas.microsoft.com/office/drawing/2014/main" id="{F25979D8-F4E2-AD6B-445B-B56801534D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450" y="2929982"/>
            <a:ext cx="9750645" cy="303138"/>
          </a:xfrm>
        </p:spPr>
        <p:txBody>
          <a:bodyPr numCol="2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pt-BR" sz="1200" dirty="0">
                <a:solidFill>
                  <a:srgbClr val="666666"/>
                </a:solidFill>
              </a:rPr>
              <a:t>Corpo de texto 12pt regular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AFB11B5F-8058-CE67-E05F-BD76FF0F26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450" y="3233120"/>
            <a:ext cx="11232636" cy="2558080"/>
          </a:xfrm>
        </p:spPr>
        <p:txBody>
          <a:bodyPr numCol="3" spcCol="468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. Ut </a:t>
            </a:r>
            <a:r>
              <a:rPr lang="pt-BR" sz="1200" dirty="0" err="1">
                <a:solidFill>
                  <a:srgbClr val="666666"/>
                </a:solidFill>
              </a:rPr>
              <a:t>wisi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enim</a:t>
            </a:r>
            <a:r>
              <a:rPr lang="pt-BR" sz="1200" dirty="0">
                <a:solidFill>
                  <a:srgbClr val="666666"/>
                </a:solidFill>
              </a:rPr>
              <a:t> ad </a:t>
            </a:r>
            <a:r>
              <a:rPr lang="pt-BR" sz="1200" dirty="0" err="1">
                <a:solidFill>
                  <a:srgbClr val="666666"/>
                </a:solidFill>
              </a:rPr>
              <a:t>minim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veniam</a:t>
            </a:r>
            <a:r>
              <a:rPr lang="pt-BR" sz="1200" dirty="0">
                <a:solidFill>
                  <a:srgbClr val="666666"/>
                </a:solidFill>
              </a:rPr>
              <a:t>, quis </a:t>
            </a:r>
            <a:r>
              <a:rPr lang="pt-BR" sz="1200" dirty="0" err="1">
                <a:solidFill>
                  <a:srgbClr val="666666"/>
                </a:solidFill>
              </a:rPr>
              <a:t>nostrud</a:t>
            </a:r>
            <a:r>
              <a:rPr lang="pt-BR" sz="1200" dirty="0">
                <a:solidFill>
                  <a:srgbClr val="666666"/>
                </a:solidFill>
              </a:rPr>
              <a:t> exerci </a:t>
            </a:r>
            <a:r>
              <a:rPr lang="pt-BR" sz="1200" dirty="0" err="1">
                <a:solidFill>
                  <a:srgbClr val="666666"/>
                </a:solidFill>
              </a:rPr>
              <a:t>tation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ullamcorper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suscipit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lobortis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nisl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aliquip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ex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commodo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.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autem </a:t>
            </a:r>
            <a:r>
              <a:rPr lang="pt-BR" sz="1200" dirty="0" err="1">
                <a:solidFill>
                  <a:srgbClr val="666666"/>
                </a:solidFill>
              </a:rPr>
              <a:t>vel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iriure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in </a:t>
            </a:r>
            <a:r>
              <a:rPr lang="pt-BR" sz="1200" dirty="0" err="1">
                <a:solidFill>
                  <a:srgbClr val="666666"/>
                </a:solidFill>
              </a:rPr>
              <a:t>hendrerit</a:t>
            </a:r>
            <a:r>
              <a:rPr lang="pt-BR" sz="1200" dirty="0">
                <a:solidFill>
                  <a:srgbClr val="666666"/>
                </a:solidFill>
              </a:rPr>
              <a:t> in </a:t>
            </a:r>
            <a:r>
              <a:rPr lang="pt-BR" sz="1200" dirty="0" err="1">
                <a:solidFill>
                  <a:srgbClr val="666666"/>
                </a:solidFill>
              </a:rPr>
              <a:t>vulputate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velit</a:t>
            </a:r>
            <a:r>
              <a:rPr lang="pt-BR" sz="1200" dirty="0">
                <a:solidFill>
                  <a:srgbClr val="666666"/>
                </a:solidFill>
              </a:rPr>
              <a:t> esse </a:t>
            </a:r>
            <a:r>
              <a:rPr lang="pt-BR" sz="1200" dirty="0" err="1">
                <a:solidFill>
                  <a:srgbClr val="666666"/>
                </a:solidFill>
              </a:rPr>
              <a:t>molestie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vel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illum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eu </a:t>
            </a:r>
            <a:r>
              <a:rPr lang="pt-BR" sz="1200" dirty="0" err="1">
                <a:solidFill>
                  <a:srgbClr val="666666"/>
                </a:solidFill>
              </a:rPr>
              <a:t>feugiat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nulla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facilisis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at</a:t>
            </a:r>
            <a:r>
              <a:rPr lang="pt-BR" sz="1200" dirty="0">
                <a:solidFill>
                  <a:srgbClr val="666666"/>
                </a:solidFill>
              </a:rPr>
              <a:t> vero </a:t>
            </a:r>
            <a:r>
              <a:rPr lang="pt-BR" sz="1200" dirty="0" err="1">
                <a:solidFill>
                  <a:srgbClr val="666666"/>
                </a:solidFill>
              </a:rPr>
              <a:t>eros</a:t>
            </a:r>
            <a:r>
              <a:rPr lang="pt-BR" sz="1200" dirty="0">
                <a:solidFill>
                  <a:srgbClr val="666666"/>
                </a:solidFill>
              </a:rPr>
              <a:t> et </a:t>
            </a:r>
            <a:r>
              <a:rPr lang="pt-BR" sz="1200" dirty="0" err="1">
                <a:solidFill>
                  <a:srgbClr val="666666"/>
                </a:solidFill>
              </a:rPr>
              <a:t>accumsan</a:t>
            </a:r>
            <a:r>
              <a:rPr lang="pt-BR" sz="1200" dirty="0">
                <a:solidFill>
                  <a:srgbClr val="666666"/>
                </a:solidFill>
              </a:rPr>
              <a:t> et </a:t>
            </a:r>
            <a:r>
              <a:rPr lang="pt-BR" sz="1200" dirty="0" err="1">
                <a:solidFill>
                  <a:srgbClr val="666666"/>
                </a:solidFill>
              </a:rPr>
              <a:t>iusto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odio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dignissim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qui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blandit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praesent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luptatum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zzril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delenit</a:t>
            </a:r>
            <a:r>
              <a:rPr lang="pt-BR" sz="1200" dirty="0">
                <a:solidFill>
                  <a:srgbClr val="666666"/>
                </a:solidFill>
              </a:rPr>
              <a:t> augue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te </a:t>
            </a:r>
            <a:r>
              <a:rPr lang="pt-BR" sz="1200" dirty="0" err="1">
                <a:solidFill>
                  <a:srgbClr val="666666"/>
                </a:solidFill>
              </a:rPr>
              <a:t>feugait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nulla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facilisi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ubit</a:t>
            </a:r>
            <a:r>
              <a:rPr lang="pt-BR" sz="1200" dirty="0">
                <a:solidFill>
                  <a:srgbClr val="666666"/>
                </a:solidFill>
              </a:rPr>
              <a:t>.</a:t>
            </a:r>
          </a:p>
          <a:p>
            <a:endParaRPr lang="pt-BR" sz="1200" dirty="0">
              <a:solidFill>
                <a:srgbClr val="66666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. Ut </a:t>
            </a:r>
            <a:r>
              <a:rPr lang="pt-BR" sz="1200" dirty="0" err="1">
                <a:solidFill>
                  <a:srgbClr val="666666"/>
                </a:solidFill>
              </a:rPr>
              <a:t>wisi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enim</a:t>
            </a:r>
            <a:r>
              <a:rPr lang="pt-BR" sz="1200" dirty="0">
                <a:solidFill>
                  <a:srgbClr val="666666"/>
                </a:solidFill>
              </a:rPr>
              <a:t> ad </a:t>
            </a:r>
            <a:r>
              <a:rPr lang="pt-BR" sz="1200" dirty="0" err="1">
                <a:solidFill>
                  <a:srgbClr val="666666"/>
                </a:solidFill>
              </a:rPr>
              <a:t>minim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veniam</a:t>
            </a:r>
            <a:r>
              <a:rPr lang="pt-BR" sz="1200" dirty="0">
                <a:solidFill>
                  <a:srgbClr val="666666"/>
                </a:solidFill>
              </a:rPr>
              <a:t>, quis </a:t>
            </a:r>
            <a:r>
              <a:rPr lang="pt-BR" sz="1200" dirty="0" err="1">
                <a:solidFill>
                  <a:srgbClr val="666666"/>
                </a:solidFill>
              </a:rPr>
              <a:t>nostrud</a:t>
            </a:r>
            <a:r>
              <a:rPr lang="pt-BR" sz="1200" dirty="0">
                <a:solidFill>
                  <a:srgbClr val="666666"/>
                </a:solidFill>
              </a:rPr>
              <a:t> exerci </a:t>
            </a:r>
            <a:r>
              <a:rPr lang="pt-BR" sz="1200" dirty="0" err="1">
                <a:solidFill>
                  <a:srgbClr val="666666"/>
                </a:solidFill>
              </a:rPr>
              <a:t>tation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ullamcorper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suscipit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lobortis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nisl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aliquip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ex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commodo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.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autem </a:t>
            </a:r>
            <a:r>
              <a:rPr lang="pt-BR" sz="1200" dirty="0" err="1">
                <a:solidFill>
                  <a:srgbClr val="666666"/>
                </a:solidFill>
              </a:rPr>
              <a:t>vel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iriure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in </a:t>
            </a:r>
            <a:r>
              <a:rPr lang="pt-BR" sz="1200" dirty="0" err="1">
                <a:solidFill>
                  <a:srgbClr val="666666"/>
                </a:solidFill>
              </a:rPr>
              <a:t>hendrerit</a:t>
            </a:r>
            <a:r>
              <a:rPr lang="pt-BR" sz="1200" dirty="0">
                <a:solidFill>
                  <a:srgbClr val="666666"/>
                </a:solidFill>
              </a:rPr>
              <a:t> in </a:t>
            </a:r>
            <a:r>
              <a:rPr lang="pt-BR" sz="1200" dirty="0" err="1">
                <a:solidFill>
                  <a:srgbClr val="666666"/>
                </a:solidFill>
              </a:rPr>
              <a:t>vulputate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velit</a:t>
            </a:r>
            <a:r>
              <a:rPr lang="pt-BR" sz="1200" dirty="0">
                <a:solidFill>
                  <a:srgbClr val="666666"/>
                </a:solidFill>
              </a:rPr>
              <a:t> esse </a:t>
            </a:r>
            <a:r>
              <a:rPr lang="pt-BR" sz="1200" dirty="0" err="1">
                <a:solidFill>
                  <a:srgbClr val="666666"/>
                </a:solidFill>
              </a:rPr>
              <a:t>molestie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vel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illum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eu </a:t>
            </a:r>
            <a:r>
              <a:rPr lang="pt-BR" sz="1200" dirty="0" err="1">
                <a:solidFill>
                  <a:srgbClr val="666666"/>
                </a:solidFill>
              </a:rPr>
              <a:t>feugiat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nulla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facilisis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at</a:t>
            </a:r>
            <a:r>
              <a:rPr lang="pt-BR" sz="1200" dirty="0">
                <a:solidFill>
                  <a:srgbClr val="666666"/>
                </a:solidFill>
              </a:rPr>
              <a:t> vero </a:t>
            </a:r>
            <a:r>
              <a:rPr lang="pt-BR" sz="1200" dirty="0" err="1">
                <a:solidFill>
                  <a:srgbClr val="666666"/>
                </a:solidFill>
              </a:rPr>
              <a:t>eros</a:t>
            </a:r>
            <a:r>
              <a:rPr lang="pt-BR" sz="1200" dirty="0">
                <a:solidFill>
                  <a:srgbClr val="666666"/>
                </a:solidFill>
              </a:rPr>
              <a:t> et </a:t>
            </a:r>
            <a:r>
              <a:rPr lang="pt-BR" sz="1200" dirty="0" err="1">
                <a:solidFill>
                  <a:srgbClr val="666666"/>
                </a:solidFill>
              </a:rPr>
              <a:t>accumsan</a:t>
            </a:r>
            <a:r>
              <a:rPr lang="pt-BR" sz="1200" dirty="0">
                <a:solidFill>
                  <a:srgbClr val="666666"/>
                </a:solidFill>
              </a:rPr>
              <a:t> et </a:t>
            </a:r>
            <a:r>
              <a:rPr lang="pt-BR" sz="1200" dirty="0" err="1">
                <a:solidFill>
                  <a:srgbClr val="666666"/>
                </a:solidFill>
              </a:rPr>
              <a:t>iusto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odio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dignissim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qui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blandit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praesent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luptatum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zzril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delenit</a:t>
            </a:r>
            <a:r>
              <a:rPr lang="pt-BR" sz="1200" dirty="0">
                <a:solidFill>
                  <a:srgbClr val="666666"/>
                </a:solidFill>
              </a:rPr>
              <a:t> augue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te </a:t>
            </a:r>
            <a:r>
              <a:rPr lang="pt-BR" sz="1200" dirty="0" err="1">
                <a:solidFill>
                  <a:srgbClr val="666666"/>
                </a:solidFill>
              </a:rPr>
              <a:t>feugait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nulla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facilisi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ubit</a:t>
            </a:r>
            <a:r>
              <a:rPr lang="pt-BR" sz="1200" dirty="0">
                <a:solidFill>
                  <a:srgbClr val="666666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dirty="0">
              <a:solidFill>
                <a:srgbClr val="66666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 err="1">
                <a:solidFill>
                  <a:srgbClr val="666666"/>
                </a:solidFill>
              </a:rPr>
              <a:t>Lorem</a:t>
            </a:r>
            <a:r>
              <a:rPr lang="pt-BR" sz="1200" dirty="0">
                <a:solidFill>
                  <a:srgbClr val="666666"/>
                </a:solidFill>
              </a:rPr>
              <a:t> ipsum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amet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consectetuer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adipiscing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elit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sed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diam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nonummy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nibh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euismod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tincidunt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laoreet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magna </a:t>
            </a:r>
            <a:r>
              <a:rPr lang="pt-BR" sz="1200" dirty="0" err="1">
                <a:solidFill>
                  <a:srgbClr val="666666"/>
                </a:solidFill>
              </a:rPr>
              <a:t>aliquam</a:t>
            </a:r>
            <a:r>
              <a:rPr lang="pt-BR" sz="1200" dirty="0">
                <a:solidFill>
                  <a:srgbClr val="666666"/>
                </a:solidFill>
              </a:rPr>
              <a:t> erat </a:t>
            </a:r>
            <a:r>
              <a:rPr lang="pt-BR" sz="1200" dirty="0" err="1">
                <a:solidFill>
                  <a:srgbClr val="666666"/>
                </a:solidFill>
              </a:rPr>
              <a:t>volutpat</a:t>
            </a:r>
            <a:r>
              <a:rPr lang="pt-BR" sz="1200" dirty="0">
                <a:solidFill>
                  <a:srgbClr val="666666"/>
                </a:solidFill>
              </a:rPr>
              <a:t>. Ut </a:t>
            </a:r>
            <a:r>
              <a:rPr lang="pt-BR" sz="1200" dirty="0" err="1">
                <a:solidFill>
                  <a:srgbClr val="666666"/>
                </a:solidFill>
              </a:rPr>
              <a:t>wisi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enim</a:t>
            </a:r>
            <a:r>
              <a:rPr lang="pt-BR" sz="1200" dirty="0">
                <a:solidFill>
                  <a:srgbClr val="666666"/>
                </a:solidFill>
              </a:rPr>
              <a:t> ad </a:t>
            </a:r>
            <a:r>
              <a:rPr lang="pt-BR" sz="1200" dirty="0" err="1">
                <a:solidFill>
                  <a:srgbClr val="666666"/>
                </a:solidFill>
              </a:rPr>
              <a:t>minim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veniam</a:t>
            </a:r>
            <a:r>
              <a:rPr lang="pt-BR" sz="1200" dirty="0">
                <a:solidFill>
                  <a:srgbClr val="666666"/>
                </a:solidFill>
              </a:rPr>
              <a:t>, quis </a:t>
            </a:r>
            <a:r>
              <a:rPr lang="pt-BR" sz="1200" dirty="0" err="1">
                <a:solidFill>
                  <a:srgbClr val="666666"/>
                </a:solidFill>
              </a:rPr>
              <a:t>nostrud</a:t>
            </a:r>
            <a:r>
              <a:rPr lang="pt-BR" sz="1200" dirty="0">
                <a:solidFill>
                  <a:srgbClr val="666666"/>
                </a:solidFill>
              </a:rPr>
              <a:t> exerci </a:t>
            </a:r>
            <a:r>
              <a:rPr lang="pt-BR" sz="1200" dirty="0" err="1">
                <a:solidFill>
                  <a:srgbClr val="666666"/>
                </a:solidFill>
              </a:rPr>
              <a:t>tation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ullamcorper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suscipit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lobortis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nisl</a:t>
            </a:r>
            <a:r>
              <a:rPr lang="pt-BR" sz="1200" dirty="0">
                <a:solidFill>
                  <a:srgbClr val="666666"/>
                </a:solidFill>
              </a:rPr>
              <a:t> ut </a:t>
            </a:r>
            <a:r>
              <a:rPr lang="pt-BR" sz="1200" dirty="0" err="1">
                <a:solidFill>
                  <a:srgbClr val="666666"/>
                </a:solidFill>
              </a:rPr>
              <a:t>aliquip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ex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commodo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.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autem </a:t>
            </a:r>
            <a:r>
              <a:rPr lang="pt-BR" sz="1200" dirty="0" err="1">
                <a:solidFill>
                  <a:srgbClr val="666666"/>
                </a:solidFill>
              </a:rPr>
              <a:t>vel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eum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iriure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</a:t>
            </a:r>
            <a:r>
              <a:rPr lang="pt-BR" sz="1200" dirty="0">
                <a:solidFill>
                  <a:srgbClr val="666666"/>
                </a:solidFill>
              </a:rPr>
              <a:t> in </a:t>
            </a:r>
            <a:r>
              <a:rPr lang="pt-BR" sz="1200" dirty="0" err="1">
                <a:solidFill>
                  <a:srgbClr val="666666"/>
                </a:solidFill>
              </a:rPr>
              <a:t>hendrerit</a:t>
            </a:r>
            <a:r>
              <a:rPr lang="pt-BR" sz="1200" dirty="0">
                <a:solidFill>
                  <a:srgbClr val="666666"/>
                </a:solidFill>
              </a:rPr>
              <a:t> in </a:t>
            </a:r>
            <a:r>
              <a:rPr lang="pt-BR" sz="1200" dirty="0" err="1">
                <a:solidFill>
                  <a:srgbClr val="666666"/>
                </a:solidFill>
              </a:rPr>
              <a:t>vulputate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velit</a:t>
            </a:r>
            <a:r>
              <a:rPr lang="pt-BR" sz="1200" dirty="0">
                <a:solidFill>
                  <a:srgbClr val="666666"/>
                </a:solidFill>
              </a:rPr>
              <a:t> esse </a:t>
            </a:r>
            <a:r>
              <a:rPr lang="pt-BR" sz="1200" dirty="0" err="1">
                <a:solidFill>
                  <a:srgbClr val="666666"/>
                </a:solidFill>
              </a:rPr>
              <a:t>molestie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consequat</a:t>
            </a:r>
            <a:r>
              <a:rPr lang="pt-BR" sz="1200" dirty="0">
                <a:solidFill>
                  <a:srgbClr val="666666"/>
                </a:solidFill>
              </a:rPr>
              <a:t>, </a:t>
            </a:r>
            <a:r>
              <a:rPr lang="pt-BR" sz="1200" dirty="0" err="1">
                <a:solidFill>
                  <a:srgbClr val="666666"/>
                </a:solidFill>
              </a:rPr>
              <a:t>vel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illum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eu </a:t>
            </a:r>
            <a:r>
              <a:rPr lang="pt-BR" sz="1200" dirty="0" err="1">
                <a:solidFill>
                  <a:srgbClr val="666666"/>
                </a:solidFill>
              </a:rPr>
              <a:t>feugiat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nulla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facilisis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at</a:t>
            </a:r>
            <a:r>
              <a:rPr lang="pt-BR" sz="1200" dirty="0">
                <a:solidFill>
                  <a:srgbClr val="666666"/>
                </a:solidFill>
              </a:rPr>
              <a:t> vero </a:t>
            </a:r>
            <a:r>
              <a:rPr lang="pt-BR" sz="1200" dirty="0" err="1">
                <a:solidFill>
                  <a:srgbClr val="666666"/>
                </a:solidFill>
              </a:rPr>
              <a:t>eros</a:t>
            </a:r>
            <a:r>
              <a:rPr lang="pt-BR" sz="1200" dirty="0">
                <a:solidFill>
                  <a:srgbClr val="666666"/>
                </a:solidFill>
              </a:rPr>
              <a:t> et </a:t>
            </a:r>
            <a:r>
              <a:rPr lang="pt-BR" sz="1200" dirty="0" err="1">
                <a:solidFill>
                  <a:srgbClr val="666666"/>
                </a:solidFill>
              </a:rPr>
              <a:t>accumsan</a:t>
            </a:r>
            <a:r>
              <a:rPr lang="pt-BR" sz="1200" dirty="0">
                <a:solidFill>
                  <a:srgbClr val="666666"/>
                </a:solidFill>
              </a:rPr>
              <a:t> et </a:t>
            </a:r>
            <a:r>
              <a:rPr lang="pt-BR" sz="1200" dirty="0" err="1">
                <a:solidFill>
                  <a:srgbClr val="666666"/>
                </a:solidFill>
              </a:rPr>
              <a:t>iusto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odio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dignissim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qui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blandit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praesent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luptatum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zzril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delenit</a:t>
            </a:r>
            <a:r>
              <a:rPr lang="pt-BR" sz="1200" dirty="0">
                <a:solidFill>
                  <a:srgbClr val="666666"/>
                </a:solidFill>
              </a:rPr>
              <a:t> augue </a:t>
            </a:r>
            <a:r>
              <a:rPr lang="pt-BR" sz="1200" dirty="0" err="1">
                <a:solidFill>
                  <a:srgbClr val="666666"/>
                </a:solidFill>
              </a:rPr>
              <a:t>duis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</a:t>
            </a:r>
            <a:r>
              <a:rPr lang="pt-BR" sz="1200" dirty="0">
                <a:solidFill>
                  <a:srgbClr val="666666"/>
                </a:solidFill>
              </a:rPr>
              <a:t> te </a:t>
            </a:r>
            <a:r>
              <a:rPr lang="pt-BR" sz="1200" dirty="0" err="1">
                <a:solidFill>
                  <a:srgbClr val="666666"/>
                </a:solidFill>
              </a:rPr>
              <a:t>feugait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nulla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facilisi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dolores</a:t>
            </a:r>
            <a:r>
              <a:rPr lang="pt-BR" sz="1200" dirty="0">
                <a:solidFill>
                  <a:srgbClr val="666666"/>
                </a:solidFill>
              </a:rPr>
              <a:t> </a:t>
            </a:r>
            <a:r>
              <a:rPr lang="pt-BR" sz="1200" dirty="0" err="1">
                <a:solidFill>
                  <a:srgbClr val="666666"/>
                </a:solidFill>
              </a:rPr>
              <a:t>ubit</a:t>
            </a:r>
            <a:r>
              <a:rPr lang="pt-BR" sz="1200" dirty="0">
                <a:solidFill>
                  <a:srgbClr val="666666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48984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rgbClr val="BC4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3">
            <a:extLst>
              <a:ext uri="{FF2B5EF4-FFF2-40B4-BE49-F238E27FC236}">
                <a16:creationId xmlns:a16="http://schemas.microsoft.com/office/drawing/2014/main" id="{C231B526-08B8-A1FA-A392-97FB3F9A8B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520" y="2961806"/>
            <a:ext cx="9712959" cy="1159279"/>
          </a:xfrm>
        </p:spPr>
        <p:txBody>
          <a:bodyPr anchor="t">
            <a:noAutofit/>
          </a:bodyPr>
          <a:lstStyle>
            <a:lvl1pPr algn="ctr">
              <a:defRPr sz="4000" b="0" i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/>
              <a:t>Key message 40pt</a:t>
            </a:r>
            <a:br>
              <a:rPr lang="en-US" dirty="0"/>
            </a:br>
            <a:r>
              <a:rPr lang="en-US" dirty="0"/>
              <a:t>Lorem ipsum </a:t>
            </a:r>
            <a:r>
              <a:rPr lang="en-US" dirty="0" err="1"/>
              <a:t>dolores</a:t>
            </a:r>
            <a:r>
              <a:rPr lang="en-US" dirty="0"/>
              <a:t> it is </a:t>
            </a:r>
            <a:r>
              <a:rPr lang="en-US" dirty="0" err="1"/>
              <a:t>ludics</a:t>
            </a:r>
            <a:r>
              <a:rPr lang="en-US" dirty="0"/>
              <a:t>.</a:t>
            </a:r>
            <a:endParaRPr lang="pt-BR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083051C-8C57-E3F6-3443-E19BE09722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547BB438-4DB2-2AFA-72F6-E9CACE825D72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2BE222-1AC2-051E-92B8-FD1208007A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577" y="1174726"/>
            <a:ext cx="598846" cy="82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3963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3">
            <a:extLst>
              <a:ext uri="{FF2B5EF4-FFF2-40B4-BE49-F238E27FC236}">
                <a16:creationId xmlns:a16="http://schemas.microsoft.com/office/drawing/2014/main" id="{C231B526-08B8-A1FA-A392-97FB3F9A8B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520" y="2961806"/>
            <a:ext cx="9712959" cy="1159279"/>
          </a:xfrm>
        </p:spPr>
        <p:txBody>
          <a:bodyPr anchor="t">
            <a:noAutofit/>
          </a:bodyPr>
          <a:lstStyle>
            <a:lvl1pPr algn="ctr">
              <a:defRPr sz="4000" b="0" i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/>
              <a:t>Key message 40pt</a:t>
            </a:r>
            <a:br>
              <a:rPr lang="en-US" dirty="0"/>
            </a:br>
            <a:r>
              <a:rPr lang="en-US" dirty="0"/>
              <a:t>Lorem ipsum </a:t>
            </a:r>
            <a:r>
              <a:rPr lang="en-US" dirty="0" err="1"/>
              <a:t>dolores</a:t>
            </a:r>
            <a:r>
              <a:rPr lang="en-US" dirty="0"/>
              <a:t> it is </a:t>
            </a:r>
            <a:r>
              <a:rPr lang="en-US" dirty="0" err="1"/>
              <a:t>ludics</a:t>
            </a:r>
            <a:r>
              <a:rPr lang="en-US" dirty="0"/>
              <a:t>.</a:t>
            </a:r>
            <a:endParaRPr lang="pt-BR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083051C-8C57-E3F6-3443-E19BE09722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547BB438-4DB2-2AFA-72F6-E9CACE825D72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bg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bg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B350FC9-433F-647A-FD00-9CA09F3297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577" y="1174727"/>
            <a:ext cx="598846" cy="82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668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bg>
      <p:bgPr>
        <a:solidFill>
          <a:srgbClr val="66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3">
            <a:extLst>
              <a:ext uri="{FF2B5EF4-FFF2-40B4-BE49-F238E27FC236}">
                <a16:creationId xmlns:a16="http://schemas.microsoft.com/office/drawing/2014/main" id="{C231B526-08B8-A1FA-A392-97FB3F9A8B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6348" y="3043086"/>
            <a:ext cx="4502008" cy="1159279"/>
          </a:xfrm>
        </p:spPr>
        <p:txBody>
          <a:bodyPr anchor="t">
            <a:noAutofit/>
          </a:bodyPr>
          <a:lstStyle>
            <a:lvl1pPr algn="l">
              <a:defRPr sz="4000" b="0" i="0">
                <a:solidFill>
                  <a:srgbClr val="EB3C7D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Frase</a:t>
            </a:r>
            <a:r>
              <a:rPr lang="en-US" dirty="0"/>
              <a:t> </a:t>
            </a:r>
            <a:r>
              <a:rPr lang="en-US" dirty="0" err="1"/>
              <a:t>curta</a:t>
            </a:r>
            <a:r>
              <a:rPr lang="en-US" dirty="0"/>
              <a:t> de</a:t>
            </a:r>
            <a:br>
              <a:rPr lang="en-US" dirty="0"/>
            </a:b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r>
              <a:rPr lang="en-US" dirty="0"/>
              <a:t> 40pt.</a:t>
            </a:r>
            <a:endParaRPr lang="pt-BR" dirty="0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7D4995A0-7AA5-892A-41C0-C3573EB4DE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62205C-C3E1-2B16-C93A-6F1D1F7840CE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bg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bg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7130DA1-120A-EF03-915E-636279D12F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876" y="1151716"/>
            <a:ext cx="3025389" cy="4178954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D438B3DE-9E3A-50B4-B942-28CE9BFE28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4967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FFE11-76CF-EC2C-54D8-A5CFF1A97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009" y="2482438"/>
            <a:ext cx="4465320" cy="1893125"/>
          </a:xfrm>
        </p:spPr>
        <p:txBody>
          <a:bodyPr anchor="ctr">
            <a:normAutofit/>
          </a:bodyPr>
          <a:lstStyle>
            <a:lvl1pPr>
              <a:defRPr sz="6000" b="0" i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Divisória</a:t>
            </a:r>
            <a:br>
              <a:rPr lang="en-US" dirty="0"/>
            </a:br>
            <a:r>
              <a:rPr lang="en-US" dirty="0" err="1"/>
              <a:t>Genérica</a:t>
            </a:r>
            <a:endParaRPr lang="pt-BR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1CF30FEB-406B-F2F4-D34B-D6A9203825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291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3">
            <a:extLst>
              <a:ext uri="{FF2B5EF4-FFF2-40B4-BE49-F238E27FC236}">
                <a16:creationId xmlns:a16="http://schemas.microsoft.com/office/drawing/2014/main" id="{C231B526-08B8-A1FA-A392-97FB3F9A8B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520" y="2961806"/>
            <a:ext cx="9712959" cy="1159279"/>
          </a:xfrm>
        </p:spPr>
        <p:txBody>
          <a:bodyPr anchor="t">
            <a:noAutofit/>
          </a:bodyPr>
          <a:lstStyle>
            <a:lvl1pPr algn="ctr">
              <a:defRPr sz="4000" b="0" i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/>
              <a:t>Key message 40pt</a:t>
            </a:r>
            <a:br>
              <a:rPr lang="en-US" dirty="0"/>
            </a:br>
            <a:r>
              <a:rPr lang="en-US" dirty="0"/>
              <a:t>Lorem ipsum </a:t>
            </a:r>
            <a:r>
              <a:rPr lang="en-US" dirty="0" err="1"/>
              <a:t>dolores</a:t>
            </a:r>
            <a:r>
              <a:rPr lang="en-US" dirty="0"/>
              <a:t> it is </a:t>
            </a:r>
            <a:r>
              <a:rPr lang="en-US" dirty="0" err="1"/>
              <a:t>ludics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2205C-C3E1-2B16-C93A-6F1D1F7840CE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551D44-0F6B-79E1-FEFF-C43FB44A73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577" y="1174726"/>
            <a:ext cx="598846" cy="820848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942E5A0C-0211-ED6D-016B-46D0CA10F3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5784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7A1B251-82E1-B36C-7E88-C3B380737A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CFFE11-76CF-EC2C-54D8-A5CFF1A97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85101"/>
            <a:ext cx="6836179" cy="1687797"/>
          </a:xfrm>
        </p:spPr>
        <p:txBody>
          <a:bodyPr anchor="ctr">
            <a:normAutofit/>
          </a:bodyPr>
          <a:lstStyle>
            <a:lvl1pPr>
              <a:defRPr sz="6000" b="0" i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Divisória</a:t>
            </a:r>
            <a:br>
              <a:rPr lang="en-US" dirty="0"/>
            </a:br>
            <a:r>
              <a:rPr lang="en-US" dirty="0" err="1"/>
              <a:t>Genérica</a:t>
            </a:r>
            <a:endParaRPr lang="pt-BR" dirty="0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3818535F-6C52-FD96-3635-FB3796FD7278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bg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bg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1CF30FEB-406B-F2F4-D34B-D6A9203825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5121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solidFill>
          <a:srgbClr val="BC4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0866354-103A-717A-2D3D-F36698D21E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CFFE11-76CF-EC2C-54D8-A5CFF1A97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009" y="2564606"/>
            <a:ext cx="4465320" cy="1728788"/>
          </a:xfrm>
        </p:spPr>
        <p:txBody>
          <a:bodyPr anchor="ctr">
            <a:normAutofit/>
          </a:bodyPr>
          <a:lstStyle>
            <a:lvl1pPr>
              <a:defRPr sz="6000" b="0" i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Obrigad</a:t>
            </a:r>
            <a:r>
              <a:rPr lang="en-US" dirty="0"/>
              <a:t>_</a:t>
            </a:r>
            <a:endParaRPr lang="pt-BR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1CF30FEB-406B-F2F4-D34B-D6A9203825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F0C5A2AA-AFF5-145C-1F0B-004827B48FA0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tx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9915962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gradFill>
          <a:gsLst>
            <a:gs pos="18000">
              <a:srgbClr val="EB3C7D"/>
            </a:gs>
            <a:gs pos="99000">
              <a:srgbClr val="660099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2B8087-385C-D343-8998-E2944B541B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3D34CA-4418-F236-3BA1-06591725CB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724" y="334219"/>
            <a:ext cx="10987526" cy="864527"/>
          </a:xfrm>
        </p:spPr>
        <p:txBody>
          <a:bodyPr anchor="t">
            <a:noAutofit/>
          </a:bodyPr>
          <a:lstStyle>
            <a:lvl1pPr>
              <a:defRPr sz="11500" b="0" i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Obrigad</a:t>
            </a:r>
            <a:r>
              <a:rPr lang="en-US" dirty="0"/>
              <a:t>_</a:t>
            </a:r>
            <a:endParaRPr lang="pt-BR" dirty="0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6621682E-A0BB-A38C-94A2-7B8071E312BE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bg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bg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614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p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6">
            <a:extLst>
              <a:ext uri="{FF2B5EF4-FFF2-40B4-BE49-F238E27FC236}">
                <a16:creationId xmlns:a16="http://schemas.microsoft.com/office/drawing/2014/main" id="{3E72F9C2-3AFE-FF4D-A537-4D21ED946F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9787"/>
          </a:xfrm>
          <a:prstGeom prst="rect">
            <a:avLst/>
          </a:prstGeom>
        </p:spPr>
      </p:pic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811AA679-2083-97E3-1953-26EAB65FBE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1826" y="5867068"/>
            <a:ext cx="4792663" cy="263104"/>
          </a:xfrm>
        </p:spPr>
        <p:txBody>
          <a:bodyPr>
            <a:normAutofit/>
          </a:bodyPr>
          <a:lstStyle>
            <a:lvl1pPr marL="0" indent="0">
              <a:buNone/>
              <a:defRPr sz="1100" b="0" i="0" baseline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TÍTULO DA APRESENTAÇÃO</a:t>
            </a:r>
            <a:endParaRPr lang="pt-BR" dirty="0"/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8AC4D55A-6782-3A66-CBED-861785591D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1825" y="6153528"/>
            <a:ext cx="4792663" cy="263104"/>
          </a:xfrm>
        </p:spPr>
        <p:txBody>
          <a:bodyPr>
            <a:normAutofit/>
          </a:bodyPr>
          <a:lstStyle>
            <a:lvl1pPr marL="0" indent="0">
              <a:buNone/>
              <a:defRPr sz="1100" b="0" i="0" baseline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12/14/22</a:t>
            </a:r>
            <a:endParaRPr lang="pt-BR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7EA36157-9025-5D03-75F5-118A2CD53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885" y="1221603"/>
            <a:ext cx="4791604" cy="1111409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30 </a:t>
            </a:r>
            <a:r>
              <a:rPr lang="en-US" dirty="0" err="1"/>
              <a:t>pt</a:t>
            </a:r>
            <a:r>
              <a:rPr lang="en-US" dirty="0"/>
              <a:t> Regular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A0BA3AE-99DA-3217-F1A6-63B7AFEC99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59" y="523700"/>
            <a:ext cx="891294" cy="33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387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B3EF880-282C-D333-1920-FA86734C73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2B8087-385C-D343-8998-E2944B541B7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3D34CA-4418-F236-3BA1-06591725CB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560" y="517233"/>
            <a:ext cx="3787140" cy="864527"/>
          </a:xfrm>
        </p:spPr>
        <p:txBody>
          <a:bodyPr anchor="t">
            <a:normAutofit/>
          </a:bodyPr>
          <a:lstStyle>
            <a:lvl1pPr>
              <a:defRPr sz="4800" b="0" i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Obrigad</a:t>
            </a:r>
            <a:r>
              <a:rPr lang="en-US" dirty="0"/>
              <a:t>_</a:t>
            </a:r>
            <a:endParaRPr lang="pt-BR" dirty="0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6621682E-A0BB-A38C-94A2-7B8071E312BE}"/>
              </a:ext>
            </a:extLst>
          </p:cNvPr>
          <p:cNvSpPr txBox="1"/>
          <p:nvPr userDrawn="1"/>
        </p:nvSpPr>
        <p:spPr>
          <a:xfrm>
            <a:off x="361801" y="6399336"/>
            <a:ext cx="864417" cy="292422"/>
          </a:xfrm>
          <a:prstGeom prst="rect">
            <a:avLst/>
          </a:prstGeom>
          <a:noFill/>
        </p:spPr>
        <p:txBody>
          <a:bodyPr wrap="square" lIns="121954" tIns="60977" rIns="121954" bIns="60977" rtlCol="0">
            <a:spAutoFit/>
          </a:bodyPr>
          <a:lstStyle/>
          <a:p>
            <a:pPr algn="l"/>
            <a:fld id="{1FBC671E-67B5-5546-8EDD-863B5FB6B5ED}" type="slidenum">
              <a:rPr lang="pt-BR" sz="1100" b="0" i="0" smtClean="0">
                <a:solidFill>
                  <a:schemeClr val="bg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pPr algn="l"/>
              <a:t>‹nº›</a:t>
            </a:fld>
            <a:endParaRPr lang="pt-BR" sz="1100" b="0" i="0" dirty="0">
              <a:solidFill>
                <a:schemeClr val="bg1"/>
              </a:solidFill>
              <a:latin typeface="Vivo Type" panose="02000500000000020000" pitchFamily="2" charset="77"/>
              <a:cs typeface="Vivo Type" panose="0200050000000002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4606696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01F0E87-CE9B-03EF-16EB-AC29F2878A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3942" y="1329865"/>
            <a:ext cx="3695883" cy="3418235"/>
          </a:xfrm>
          <a:prstGeom prst="rect">
            <a:avLst/>
          </a:prstGeom>
        </p:spPr>
      </p:pic>
      <p:sp>
        <p:nvSpPr>
          <p:cNvPr id="7" name="Title 13">
            <a:extLst>
              <a:ext uri="{FF2B5EF4-FFF2-40B4-BE49-F238E27FC236}">
                <a16:creationId xmlns:a16="http://schemas.microsoft.com/office/drawing/2014/main" id="{A851699C-8E6A-B47B-4EAD-3B7674A6DE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176" y="5809128"/>
            <a:ext cx="4791604" cy="444335"/>
          </a:xfrm>
        </p:spPr>
        <p:txBody>
          <a:bodyPr anchor="b">
            <a:normAutofit/>
          </a:bodyPr>
          <a:lstStyle>
            <a:lvl1pPr>
              <a:defRPr sz="3000" b="0" i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Obrigad</a:t>
            </a:r>
            <a:r>
              <a:rPr lang="en-US" dirty="0"/>
              <a:t>_</a:t>
            </a:r>
            <a:endParaRPr lang="pt-BR" dirty="0"/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C0C4D098-428D-9777-39A6-95164235540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059" y="1329865"/>
            <a:ext cx="3695883" cy="3418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AEB7F1-2F80-2095-7096-BB1691DDD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176" y="1329865"/>
            <a:ext cx="3695883" cy="3418235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7405D882-976E-C02E-3ED6-C1686C7EEC7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0395" y="6433718"/>
            <a:ext cx="177691" cy="2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3080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A85936-6726-CEE9-CF3A-31D1B8E8B346}"/>
              </a:ext>
            </a:extLst>
          </p:cNvPr>
          <p:cNvSpPr/>
          <p:nvPr userDrawn="1"/>
        </p:nvSpPr>
        <p:spPr>
          <a:xfrm>
            <a:off x="0" y="0"/>
            <a:ext cx="4951867" cy="6858000"/>
          </a:xfrm>
          <a:prstGeom prst="rect">
            <a:avLst/>
          </a:prstGeom>
          <a:solidFill>
            <a:srgbClr val="370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A851699C-8E6A-B47B-4EAD-3B7674A6DE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470" y="3274066"/>
            <a:ext cx="2604248" cy="444335"/>
          </a:xfrm>
        </p:spPr>
        <p:txBody>
          <a:bodyPr anchor="ctr">
            <a:normAutofit/>
          </a:bodyPr>
          <a:lstStyle>
            <a:lvl1pPr>
              <a:defRPr sz="3000" b="0" i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Obrigad</a:t>
            </a:r>
            <a:r>
              <a:rPr lang="en-US" dirty="0"/>
              <a:t>_</a:t>
            </a:r>
            <a:endParaRPr lang="pt-B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AEB7F1-2F80-2095-7096-BB1691DDD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6812" y="0"/>
            <a:ext cx="7445188" cy="6858000"/>
          </a:xfrm>
          <a:prstGeom prst="rect">
            <a:avLst/>
          </a:prstGeom>
        </p:spPr>
      </p:pic>
      <p:pic>
        <p:nvPicPr>
          <p:cNvPr id="2" name="Picture 39">
            <a:extLst>
              <a:ext uri="{FF2B5EF4-FFF2-40B4-BE49-F238E27FC236}">
                <a16:creationId xmlns:a16="http://schemas.microsoft.com/office/drawing/2014/main" id="{33CFECAF-2C88-A614-0295-DACDBC3951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5770" y="2879056"/>
            <a:ext cx="802084" cy="10998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785469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A85936-6726-CEE9-CF3A-31D1B8E8B346}"/>
              </a:ext>
            </a:extLst>
          </p:cNvPr>
          <p:cNvSpPr/>
          <p:nvPr userDrawn="1"/>
        </p:nvSpPr>
        <p:spPr>
          <a:xfrm>
            <a:off x="0" y="0"/>
            <a:ext cx="6189044" cy="6858000"/>
          </a:xfrm>
          <a:prstGeom prst="rect">
            <a:avLst/>
          </a:prstGeom>
          <a:solidFill>
            <a:srgbClr val="66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A851699C-8E6A-B47B-4EAD-3B7674A6DE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470" y="3274066"/>
            <a:ext cx="2604248" cy="444335"/>
          </a:xfrm>
        </p:spPr>
        <p:txBody>
          <a:bodyPr anchor="ctr">
            <a:normAutofit/>
          </a:bodyPr>
          <a:lstStyle>
            <a:lvl1pPr>
              <a:defRPr sz="3000" b="0" i="0">
                <a:solidFill>
                  <a:schemeClr val="bg1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Obrigad</a:t>
            </a:r>
            <a:r>
              <a:rPr lang="en-US" dirty="0"/>
              <a:t>_</a:t>
            </a:r>
            <a:endParaRPr lang="pt-B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AEB7F1-2F80-2095-7096-BB1691DDD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781"/>
          <a:stretch/>
        </p:blipFill>
        <p:spPr>
          <a:xfrm>
            <a:off x="4746812" y="0"/>
            <a:ext cx="7445188" cy="6858000"/>
          </a:xfrm>
          <a:prstGeom prst="rect">
            <a:avLst/>
          </a:prstGeom>
        </p:spPr>
      </p:pic>
      <p:pic>
        <p:nvPicPr>
          <p:cNvPr id="2" name="Picture 39">
            <a:extLst>
              <a:ext uri="{FF2B5EF4-FFF2-40B4-BE49-F238E27FC236}">
                <a16:creationId xmlns:a16="http://schemas.microsoft.com/office/drawing/2014/main" id="{33CFECAF-2C88-A614-0295-DACDBC3951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4958" y="2879056"/>
            <a:ext cx="802084" cy="10998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819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ap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6">
            <a:extLst>
              <a:ext uri="{FF2B5EF4-FFF2-40B4-BE49-F238E27FC236}">
                <a16:creationId xmlns:a16="http://schemas.microsoft.com/office/drawing/2014/main" id="{74C0BE70-74DD-2002-3E7C-83A2FBBDF6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9787"/>
          </a:xfrm>
          <a:prstGeom prst="rect">
            <a:avLst/>
          </a:prstGeom>
        </p:spPr>
      </p:pic>
      <p:sp>
        <p:nvSpPr>
          <p:cNvPr id="6" name="Title 13">
            <a:extLst>
              <a:ext uri="{FF2B5EF4-FFF2-40B4-BE49-F238E27FC236}">
                <a16:creationId xmlns:a16="http://schemas.microsoft.com/office/drawing/2014/main" id="{6D9F0651-FEEC-9FD8-3E49-1A27F92E36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885" y="1237533"/>
            <a:ext cx="4791604" cy="1513042"/>
          </a:xfrm>
        </p:spPr>
        <p:txBody>
          <a:bodyPr anchor="t">
            <a:normAutofit/>
          </a:bodyPr>
          <a:lstStyle>
            <a:lvl1pPr>
              <a:defRPr sz="3000" b="0" i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30 </a:t>
            </a:r>
            <a:r>
              <a:rPr lang="en-US" dirty="0" err="1"/>
              <a:t>pt</a:t>
            </a:r>
            <a:r>
              <a:rPr lang="en-US" dirty="0"/>
              <a:t> Regular</a:t>
            </a:r>
            <a:endParaRPr lang="pt-BR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E3B73531-21AF-2128-AB4D-831B2F7469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1826" y="5867068"/>
            <a:ext cx="4792663" cy="263104"/>
          </a:xfrm>
        </p:spPr>
        <p:txBody>
          <a:bodyPr>
            <a:normAutofit/>
          </a:bodyPr>
          <a:lstStyle>
            <a:lvl1pPr marL="0" indent="0">
              <a:buNone/>
              <a:defRPr sz="1100" b="0" i="0" baseline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TÍTULO DA APRESENTAÇÃO</a:t>
            </a:r>
            <a:endParaRPr lang="pt-BR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DD5A748B-1CBE-F808-98E5-C5BFEF7E99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1825" y="6153528"/>
            <a:ext cx="4792663" cy="263104"/>
          </a:xfrm>
        </p:spPr>
        <p:txBody>
          <a:bodyPr>
            <a:normAutofit/>
          </a:bodyPr>
          <a:lstStyle>
            <a:lvl1pPr marL="0" indent="0">
              <a:buNone/>
              <a:defRPr sz="1100" b="0" i="0" baseline="0">
                <a:solidFill>
                  <a:srgbClr val="660099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</a:lstStyle>
          <a:p>
            <a:pPr lvl="0"/>
            <a:r>
              <a:rPr lang="en-US" dirty="0"/>
              <a:t>12/14/22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C5344DE-D005-D02B-6336-D5830C0F16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59" y="523700"/>
            <a:ext cx="891294" cy="33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34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821F5A-6B1E-0240-8754-B75646E9B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5E7FE-8EFE-F44D-B634-CC0FF2ACC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975C1-AED0-F845-99F3-02004C23BB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Vivo Type" panose="02000500000000020000" pitchFamily="2" charset="77"/>
              </a:defRPr>
            </a:lvl1pPr>
          </a:lstStyle>
          <a:p>
            <a:fld id="{E500EB58-D431-BB46-BD6C-BD29D63E49EC}" type="datetime1">
              <a:rPr lang="en-US" smtClean="0"/>
              <a:pPr/>
              <a:t>10/14/2025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07766-7428-DC46-92CD-2EB7595F62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Vivo Type" panose="02000500000000020000" pitchFamily="2" charset="77"/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B93E6-739C-4A45-9A9A-E67124483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Vivo Type" panose="02000500000000020000" pitchFamily="2" charset="77"/>
              </a:defRPr>
            </a:lvl1pPr>
          </a:lstStyle>
          <a:p>
            <a:fld id="{C1E14554-40F0-1E4C-A7AC-E4B8B2B0AA1B}" type="slidenum">
              <a:rPr lang="x-none" smtClean="0"/>
              <a:pPr/>
              <a:t>‹nº›</a:t>
            </a:fld>
            <a:endParaRPr lang="x-none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D3A2CB-75C0-E60D-5824-73BE3755BCD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581140"/>
            <a:ext cx="2703513" cy="2133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7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***Este documento está clasificado como USO INTERNO por TELEFÓNICA.
***This document is classified as INTERNAL USE by TELEFÓNICA.</a:t>
            </a:r>
          </a:p>
        </p:txBody>
      </p:sp>
    </p:spTree>
    <p:extLst>
      <p:ext uri="{BB962C8B-B14F-4D97-AF65-F5344CB8AC3E}">
        <p14:creationId xmlns:p14="http://schemas.microsoft.com/office/powerpoint/2010/main" val="369867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37" r:id="rId2"/>
    <p:sldLayoutId id="2147483735" r:id="rId3"/>
    <p:sldLayoutId id="2147483649" r:id="rId4"/>
    <p:sldLayoutId id="2147483801" r:id="rId5"/>
    <p:sldLayoutId id="2147483738" r:id="rId6"/>
    <p:sldLayoutId id="2147483650" r:id="rId7"/>
    <p:sldLayoutId id="2147483741" r:id="rId8"/>
    <p:sldLayoutId id="2147483816" r:id="rId9"/>
    <p:sldLayoutId id="2147483815" r:id="rId10"/>
    <p:sldLayoutId id="2147483819" r:id="rId11"/>
    <p:sldLayoutId id="2147483817" r:id="rId12"/>
    <p:sldLayoutId id="2147483818" r:id="rId13"/>
    <p:sldLayoutId id="2147483742" r:id="rId14"/>
    <p:sldLayoutId id="2147483744" r:id="rId15"/>
    <p:sldLayoutId id="2147483698" r:id="rId16"/>
    <p:sldLayoutId id="2147483765" r:id="rId17"/>
    <p:sldLayoutId id="2147483746" r:id="rId18"/>
    <p:sldLayoutId id="2147483781" r:id="rId19"/>
    <p:sldLayoutId id="2147483810" r:id="rId20"/>
    <p:sldLayoutId id="2147483797" r:id="rId21"/>
    <p:sldLayoutId id="2147483750" r:id="rId22"/>
    <p:sldLayoutId id="2147483799" r:id="rId23"/>
    <p:sldLayoutId id="2147483814" r:id="rId24"/>
    <p:sldLayoutId id="2147483787" r:id="rId25"/>
    <p:sldLayoutId id="2147483788" r:id="rId26"/>
    <p:sldLayoutId id="2147483789" r:id="rId27"/>
    <p:sldLayoutId id="2147483805" r:id="rId28"/>
    <p:sldLayoutId id="2147483745" r:id="rId29"/>
    <p:sldLayoutId id="2147483707" r:id="rId30"/>
    <p:sldLayoutId id="2147483792" r:id="rId31"/>
    <p:sldLayoutId id="2147483794" r:id="rId32"/>
    <p:sldLayoutId id="2147483672" r:id="rId33"/>
    <p:sldLayoutId id="2147483756" r:id="rId34"/>
    <p:sldLayoutId id="2147483808" r:id="rId35"/>
    <p:sldLayoutId id="2147483809" r:id="rId36"/>
    <p:sldLayoutId id="2147483812" r:id="rId37"/>
    <p:sldLayoutId id="2147483795" r:id="rId38"/>
    <p:sldLayoutId id="2147483813" r:id="rId39"/>
    <p:sldLayoutId id="2147483673" r:id="rId40"/>
    <p:sldLayoutId id="2147483783" r:id="rId41"/>
    <p:sldLayoutId id="2147483784" r:id="rId42"/>
    <p:sldLayoutId id="2147483811" r:id="rId43"/>
    <p:sldLayoutId id="2147483796" r:id="rId44"/>
    <p:sldLayoutId id="2147483751" r:id="rId45"/>
    <p:sldLayoutId id="2147483752" r:id="rId46"/>
    <p:sldLayoutId id="2147483754" r:id="rId47"/>
    <p:sldLayoutId id="2147483753" r:id="rId48"/>
    <p:sldLayoutId id="2147483724" r:id="rId49"/>
    <p:sldLayoutId id="2147483778" r:id="rId50"/>
    <p:sldLayoutId id="2147483806" r:id="rId51"/>
    <p:sldLayoutId id="2147483779" r:id="rId52"/>
    <p:sldLayoutId id="2147483780" r:id="rId53"/>
    <p:sldLayoutId id="2147483662" r:id="rId54"/>
    <p:sldLayoutId id="2147483759" r:id="rId55"/>
    <p:sldLayoutId id="2147483760" r:id="rId56"/>
    <p:sldLayoutId id="2147483761" r:id="rId57"/>
    <p:sldLayoutId id="2147483762" r:id="rId58"/>
    <p:sldLayoutId id="2147483763" r:id="rId59"/>
    <p:sldLayoutId id="2147483675" r:id="rId60"/>
    <p:sldLayoutId id="2147483764" r:id="rId61"/>
    <p:sldLayoutId id="2147483766" r:id="rId62"/>
    <p:sldLayoutId id="2147483798" r:id="rId63"/>
    <p:sldLayoutId id="2147483800" r:id="rId64"/>
    <p:sldLayoutId id="2147483767" r:id="rId65"/>
    <p:sldLayoutId id="2147483768" r:id="rId66"/>
    <p:sldLayoutId id="2147483807" r:id="rId67"/>
    <p:sldLayoutId id="2147483790" r:id="rId68"/>
    <p:sldLayoutId id="2147483769" r:id="rId69"/>
    <p:sldLayoutId id="2147483770" r:id="rId70"/>
    <p:sldLayoutId id="2147483771" r:id="rId71"/>
    <p:sldLayoutId id="2147483772" r:id="rId72"/>
    <p:sldLayoutId id="2147483774" r:id="rId73"/>
    <p:sldLayoutId id="2147483773" r:id="rId74"/>
    <p:sldLayoutId id="2147483775" r:id="rId75"/>
    <p:sldLayoutId id="2147483656" r:id="rId76"/>
    <p:sldLayoutId id="2147483661" r:id="rId77"/>
    <p:sldLayoutId id="2147483776" r:id="rId78"/>
    <p:sldLayoutId id="2147483693" r:id="rId79"/>
    <p:sldLayoutId id="2147483777" r:id="rId80"/>
    <p:sldLayoutId id="2147483802" r:id="rId81"/>
    <p:sldLayoutId id="2147483803" r:id="rId82"/>
    <p:sldLayoutId id="2147483804" r:id="rId8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Vivo Type" panose="02000500000000020000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Vivo Type" panose="02000500000000020000" pitchFamily="2" charset="77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Vivo Type" panose="02000500000000020000" pitchFamily="2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Vivo Type" panose="02000500000000020000" pitchFamily="2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Vivo Type" panose="02000500000000020000" pitchFamily="2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Vivo Type" panose="0200050000000002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10" Type="http://schemas.openxmlformats.org/officeDocument/2006/relationships/image" Target="../media/image72.svg"/><Relationship Id="rId4" Type="http://schemas.openxmlformats.org/officeDocument/2006/relationships/image" Target="../media/image66.svg"/><Relationship Id="rId9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76.sv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svg"/><Relationship Id="rId9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B8262F-135A-8720-8E19-32241DC9A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b="1" i="0" u="none" strike="noStrike" dirty="0">
                <a:solidFill>
                  <a:srgbClr val="231971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Redução do Tempo de Atendimento em Lojas Vivo</a:t>
            </a:r>
            <a:endParaRPr lang="pt-BR" sz="4000" dirty="0">
              <a:latin typeface="Vivo Type" panose="02000500000000020000" pitchFamily="50" charset="0"/>
              <a:cs typeface="Vivo Type" panose="02000500000000020000" pitchFamily="50" charset="0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062480-B170-317C-FF56-736796A40A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rgbClr val="660099"/>
                </a:solidFill>
                <a:ea typeface="+mn-ea"/>
              </a:rPr>
              <a:t>Uma iniciativa estratégica para transformar a experiência do cliente e otimizar operações em escala nacional.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F246EEC-A2AD-9A1E-5000-E50A4D4089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2356" y="6432517"/>
            <a:ext cx="177610" cy="243665"/>
          </a:xfrm>
          <a:prstGeom prst="rect">
            <a:avLst/>
          </a:prstGeom>
        </p:spPr>
      </p:pic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110E9A3E-F669-07B0-0F46-72C595271C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754D8C-88B6-EE0E-91E2-7838AE29C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490" y="10734"/>
            <a:ext cx="67975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28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B5115-1B2F-649F-AAB6-DE6E987AD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37DD43B9-DEB6-CFB2-690C-2694E063E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89" y="629450"/>
            <a:ext cx="5906514" cy="560628"/>
          </a:xfrm>
        </p:spPr>
        <p:txBody>
          <a:bodyPr>
            <a:noAutofit/>
          </a:bodyPr>
          <a:lstStyle/>
          <a:p>
            <a:pPr rtl="0"/>
            <a:r>
              <a:rPr lang="pt-BR" b="1" dirty="0">
                <a:ea typeface="+mn-ea"/>
              </a:rPr>
              <a:t>O Desafio e Nossa Estratégia</a:t>
            </a:r>
            <a:br>
              <a:rPr lang="pt-BR" b="1" dirty="0">
                <a:effectLst/>
                <a:latin typeface="Vivo Type" panose="02000500000000020000" pitchFamily="50" charset="0"/>
                <a:cs typeface="Vivo Type" panose="02000500000000020000" pitchFamily="50" charset="0"/>
              </a:rPr>
            </a:br>
            <a:br>
              <a:rPr lang="pt-BR" b="1" dirty="0">
                <a:latin typeface="Vivo Type" panose="02000500000000020000" pitchFamily="50" charset="0"/>
                <a:cs typeface="Vivo Type" panose="02000500000000020000" pitchFamily="50" charset="0"/>
              </a:rPr>
            </a:br>
            <a:endParaRPr lang="pt-BR" b="1" dirty="0">
              <a:latin typeface="Vivo Type" panose="02000500000000020000" pitchFamily="50" charset="0"/>
              <a:cs typeface="Vivo Type" panose="02000500000000020000" pitchFamily="50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734EA17-4245-041E-C630-071F0F9FAF24}"/>
              </a:ext>
            </a:extLst>
          </p:cNvPr>
          <p:cNvSpPr/>
          <p:nvPr/>
        </p:nvSpPr>
        <p:spPr>
          <a:xfrm>
            <a:off x="225289" y="3149821"/>
            <a:ext cx="3684104" cy="1391478"/>
          </a:xfrm>
          <a:prstGeom prst="rect">
            <a:avLst/>
          </a:prstGeom>
          <a:solidFill>
            <a:schemeClr val="bg1"/>
          </a:solidFill>
          <a:ln>
            <a:solidFill>
              <a:srgbClr val="F1F1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i="0" u="none" strike="noStrike" dirty="0">
                <a:solidFill>
                  <a:srgbClr val="2A2742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Abrangência completa </a:t>
            </a:r>
          </a:p>
          <a:p>
            <a:endParaRPr lang="pt-BR" sz="1200" b="0" i="0" u="none" strike="noStrike" dirty="0">
              <a:solidFill>
                <a:srgbClr val="2A2742"/>
              </a:solidFill>
              <a:effectLst/>
              <a:latin typeface="Vivo Type" panose="02000500000000020000" pitchFamily="50" charset="0"/>
              <a:cs typeface="Vivo Type" panose="02000500000000020000" pitchFamily="50" charset="0"/>
            </a:endParaRPr>
          </a:p>
          <a:p>
            <a:r>
              <a:rPr lang="pt-BR" sz="1200" dirty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t>Cobrimos toda a jornada: </a:t>
            </a:r>
            <a:r>
              <a:rPr lang="pt-BR" sz="1200" dirty="0" err="1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t>pré</a:t>
            </a:r>
            <a:r>
              <a:rPr lang="pt-BR" sz="1200" dirty="0">
                <a:solidFill>
                  <a:schemeClr val="tx1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t>-atendimento, atendimento técnico e fechamento da venda, garantindo uma experiência fluida e sem gargalos</a:t>
            </a:r>
            <a:r>
              <a:rPr lang="pt-BR" sz="1200" b="0" i="0" u="none" strike="noStrike" dirty="0">
                <a:solidFill>
                  <a:schemeClr val="tx1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.</a:t>
            </a:r>
            <a:endParaRPr lang="pt-BR" sz="1200" dirty="0">
              <a:solidFill>
                <a:schemeClr val="tx1"/>
              </a:solidFill>
              <a:latin typeface="Vivo Type" panose="02000500000000020000" pitchFamily="50" charset="0"/>
              <a:cs typeface="Vivo Type" panose="02000500000000020000" pitchFamily="50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5350EB5-A41B-80F3-2898-CF49DDF0B1FA}"/>
              </a:ext>
            </a:extLst>
          </p:cNvPr>
          <p:cNvSpPr/>
          <p:nvPr/>
        </p:nvSpPr>
        <p:spPr>
          <a:xfrm>
            <a:off x="4081671" y="3149821"/>
            <a:ext cx="3856381" cy="1391478"/>
          </a:xfrm>
          <a:prstGeom prst="rect">
            <a:avLst/>
          </a:prstGeom>
          <a:solidFill>
            <a:schemeClr val="bg1"/>
          </a:solidFill>
          <a:ln>
            <a:solidFill>
              <a:srgbClr val="F1F1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pt-BR" sz="1400" b="1" i="0" u="none" strike="noStrike" dirty="0">
                <a:solidFill>
                  <a:srgbClr val="2A2742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Equipe Multidisciplinar</a:t>
            </a:r>
          </a:p>
          <a:p>
            <a:pPr rtl="0"/>
            <a:endParaRPr lang="pt-BR" sz="1200" dirty="0">
              <a:solidFill>
                <a:srgbClr val="2A2742"/>
              </a:solidFill>
              <a:latin typeface="Vivo Type" panose="02000500000000020000" pitchFamily="50" charset="0"/>
              <a:cs typeface="Vivo Type" panose="02000500000000020000" pitchFamily="50" charset="0"/>
            </a:endParaRPr>
          </a:p>
          <a:p>
            <a:r>
              <a:rPr lang="pt-BR" sz="1200" b="0" i="0" u="none" strike="noStrike" dirty="0">
                <a:solidFill>
                  <a:srgbClr val="2A2742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Operações de Loja, Atendimento, TI, Processos e RH (Treinamento) trabalhando de forma integrada para garantir implementação eficaz</a:t>
            </a:r>
            <a:r>
              <a:rPr lang="pt-BR" sz="1800" b="0" i="0" u="none" strike="noStrike" dirty="0">
                <a:solidFill>
                  <a:srgbClr val="2A2742"/>
                </a:solidFill>
                <a:effectLst/>
                <a:latin typeface="Arimo"/>
              </a:rPr>
              <a:t>.</a:t>
            </a:r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DD44CDD9-9C17-3F87-ACB4-690429F43EC7}"/>
              </a:ext>
            </a:extLst>
          </p:cNvPr>
          <p:cNvSpPr/>
          <p:nvPr/>
        </p:nvSpPr>
        <p:spPr>
          <a:xfrm>
            <a:off x="8110330" y="3149821"/>
            <a:ext cx="3856381" cy="1391478"/>
          </a:xfrm>
          <a:prstGeom prst="rect">
            <a:avLst/>
          </a:prstGeom>
          <a:solidFill>
            <a:schemeClr val="bg1"/>
          </a:solidFill>
          <a:ln>
            <a:solidFill>
              <a:srgbClr val="F1F1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pt-BR" sz="1400" b="1" i="0" u="none" strike="noStrike" dirty="0">
                <a:solidFill>
                  <a:srgbClr val="2A2742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Modelo Escalável</a:t>
            </a:r>
            <a:br>
              <a:rPr lang="pt-BR" sz="1400" dirty="0">
                <a:latin typeface="Vivo Type" panose="02000500000000020000" pitchFamily="50" charset="0"/>
                <a:cs typeface="Vivo Type" panose="02000500000000020000" pitchFamily="50" charset="0"/>
              </a:rPr>
            </a:br>
            <a:endParaRPr lang="pt-BR" sz="1400" b="0" i="0" u="none" strike="noStrike" dirty="0">
              <a:solidFill>
                <a:srgbClr val="2A2742"/>
              </a:solidFill>
              <a:effectLst/>
              <a:latin typeface="Vivo Type" panose="02000500000000020000" pitchFamily="50" charset="0"/>
              <a:cs typeface="Vivo Type" panose="02000500000000020000" pitchFamily="50" charset="0"/>
            </a:endParaRPr>
          </a:p>
          <a:p>
            <a:r>
              <a:rPr lang="pt-BR" sz="1200" b="0" i="0" u="none" strike="noStrike" dirty="0">
                <a:solidFill>
                  <a:srgbClr val="2A2742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Desenvolvimento de modelo de atendimento otimizado e replicável para expansão nacional após validação nas lojas-piloto</a:t>
            </a:r>
            <a:endParaRPr lang="pt-BR" sz="1200" dirty="0">
              <a:latin typeface="Vivo Type" panose="02000500000000020000" pitchFamily="50" charset="0"/>
              <a:cs typeface="Vivo Type" panose="02000500000000020000" pitchFamily="50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A6D9A11-93DD-FAB6-6E4A-0EC52C81E2E6}"/>
              </a:ext>
            </a:extLst>
          </p:cNvPr>
          <p:cNvSpPr txBox="1"/>
          <p:nvPr/>
        </p:nvSpPr>
        <p:spPr>
          <a:xfrm>
            <a:off x="225290" y="2552147"/>
            <a:ext cx="3856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660099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t>Escopo</a:t>
            </a:r>
            <a:r>
              <a:rPr lang="pt-BR" b="1" dirty="0">
                <a:latin typeface="Vivo Type" panose="02000500000000020000" pitchFamily="50" charset="0"/>
                <a:cs typeface="Vivo Type" panose="02000500000000020000" pitchFamily="50" charset="0"/>
              </a:rPr>
              <a:t> </a:t>
            </a:r>
            <a:r>
              <a:rPr lang="pt-BR" b="1" dirty="0">
                <a:solidFill>
                  <a:srgbClr val="660099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t>do Projeto </a:t>
            </a:r>
          </a:p>
        </p:txBody>
      </p:sp>
      <p:sp>
        <p:nvSpPr>
          <p:cNvPr id="21" name="Retângulo: Cantos Superiores Arredondados 20">
            <a:extLst>
              <a:ext uri="{FF2B5EF4-FFF2-40B4-BE49-F238E27FC236}">
                <a16:creationId xmlns:a16="http://schemas.microsoft.com/office/drawing/2014/main" id="{B8BC9E45-4CC1-3AE2-9822-AEB3BC682323}"/>
              </a:ext>
            </a:extLst>
          </p:cNvPr>
          <p:cNvSpPr/>
          <p:nvPr/>
        </p:nvSpPr>
        <p:spPr>
          <a:xfrm rot="16200000">
            <a:off x="-511975" y="3804035"/>
            <a:ext cx="1391478" cy="83049"/>
          </a:xfrm>
          <a:prstGeom prst="round2Same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: Cantos Superiores Arredondados 21">
            <a:extLst>
              <a:ext uri="{FF2B5EF4-FFF2-40B4-BE49-F238E27FC236}">
                <a16:creationId xmlns:a16="http://schemas.microsoft.com/office/drawing/2014/main" id="{D013181A-8C5D-B1F9-50B9-46E8195AEE81}"/>
              </a:ext>
            </a:extLst>
          </p:cNvPr>
          <p:cNvSpPr/>
          <p:nvPr/>
        </p:nvSpPr>
        <p:spPr>
          <a:xfrm rot="16200000">
            <a:off x="3349274" y="3804036"/>
            <a:ext cx="1391478" cy="83049"/>
          </a:xfrm>
          <a:prstGeom prst="round2Same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Superiores Arredondados 22">
            <a:extLst>
              <a:ext uri="{FF2B5EF4-FFF2-40B4-BE49-F238E27FC236}">
                <a16:creationId xmlns:a16="http://schemas.microsoft.com/office/drawing/2014/main" id="{85863148-D22E-9F7B-EC13-E53799ED9EC6}"/>
              </a:ext>
            </a:extLst>
          </p:cNvPr>
          <p:cNvSpPr/>
          <p:nvPr/>
        </p:nvSpPr>
        <p:spPr>
          <a:xfrm rot="16200000">
            <a:off x="7414591" y="3804036"/>
            <a:ext cx="1391478" cy="83049"/>
          </a:xfrm>
          <a:prstGeom prst="round2Same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4FE2D7E-B042-CED8-40E4-430692BB1546}"/>
              </a:ext>
            </a:extLst>
          </p:cNvPr>
          <p:cNvSpPr txBox="1"/>
          <p:nvPr/>
        </p:nvSpPr>
        <p:spPr>
          <a:xfrm>
            <a:off x="1493301" y="1477138"/>
            <a:ext cx="114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Vivo Type" panose="02000500000000020000" pitchFamily="50" charset="0"/>
                <a:cs typeface="Vivo Type" panose="02000500000000020000" pitchFamily="50" charset="0"/>
              </a:rPr>
              <a:t>41 Min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6F48EB5-2B27-C6E7-4A40-918F08943937}"/>
              </a:ext>
            </a:extLst>
          </p:cNvPr>
          <p:cNvSpPr txBox="1"/>
          <p:nvPr/>
        </p:nvSpPr>
        <p:spPr>
          <a:xfrm>
            <a:off x="9817760" y="1456327"/>
            <a:ext cx="44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Vivo Type" panose="02000500000000020000" pitchFamily="50" charset="0"/>
                <a:cs typeface="Vivo Type" panose="02000500000000020000" pitchFamily="50" charset="0"/>
              </a:rPr>
              <a:t>5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41CDFB1-420F-FC47-1963-78694A106A0E}"/>
              </a:ext>
            </a:extLst>
          </p:cNvPr>
          <p:cNvSpPr txBox="1"/>
          <p:nvPr/>
        </p:nvSpPr>
        <p:spPr>
          <a:xfrm>
            <a:off x="5435821" y="1477137"/>
            <a:ext cx="114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Vivo Type" panose="02000500000000020000" pitchFamily="50" charset="0"/>
                <a:cs typeface="Vivo Type" panose="02000500000000020000" pitchFamily="50" charset="0"/>
              </a:rPr>
              <a:t>33 Min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4D61579-9D6F-3670-0030-8AD6A377F03D}"/>
              </a:ext>
            </a:extLst>
          </p:cNvPr>
          <p:cNvSpPr txBox="1"/>
          <p:nvPr/>
        </p:nvSpPr>
        <p:spPr>
          <a:xfrm>
            <a:off x="1458182" y="1855312"/>
            <a:ext cx="1148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Vivo Type" panose="02000500000000020000" pitchFamily="50" charset="0"/>
                <a:cs typeface="Vivo Type" panose="02000500000000020000" pitchFamily="50" charset="0"/>
              </a:rPr>
              <a:t>Tempo atual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5A621F0-0BDD-16AF-1E17-D7E88C1255A3}"/>
              </a:ext>
            </a:extLst>
          </p:cNvPr>
          <p:cNvSpPr txBox="1"/>
          <p:nvPr/>
        </p:nvSpPr>
        <p:spPr>
          <a:xfrm>
            <a:off x="9448577" y="1868802"/>
            <a:ext cx="1250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Vivo Type" panose="02000500000000020000" pitchFamily="50" charset="0"/>
                <a:cs typeface="Vivo Type" panose="02000500000000020000" pitchFamily="50" charset="0"/>
              </a:rPr>
              <a:t>Lojas Piloto 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00B00ED-8F90-A84C-8290-232D8D1816E0}"/>
              </a:ext>
            </a:extLst>
          </p:cNvPr>
          <p:cNvSpPr txBox="1"/>
          <p:nvPr/>
        </p:nvSpPr>
        <p:spPr>
          <a:xfrm>
            <a:off x="5166470" y="1859367"/>
            <a:ext cx="1686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Vivo Type" panose="02000500000000020000" pitchFamily="50" charset="0"/>
                <a:cs typeface="Vivo Type" panose="02000500000000020000" pitchFamily="50" charset="0"/>
              </a:rPr>
              <a:t>Meta em 6 meses 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49BCD8D-D963-40CB-59B6-4B192EACA25C}"/>
              </a:ext>
            </a:extLst>
          </p:cNvPr>
          <p:cNvSpPr txBox="1"/>
          <p:nvPr/>
        </p:nvSpPr>
        <p:spPr>
          <a:xfrm>
            <a:off x="600303" y="2145801"/>
            <a:ext cx="2985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1200" b="0" i="0" u="none" strike="noStrike" dirty="0">
                <a:solidFill>
                  <a:srgbClr val="2A2742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Média de atendimento por cliente</a:t>
            </a:r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2011ACC-E6F3-0E32-F61F-68AA33524249}"/>
              </a:ext>
            </a:extLst>
          </p:cNvPr>
          <p:cNvSpPr txBox="1"/>
          <p:nvPr/>
        </p:nvSpPr>
        <p:spPr>
          <a:xfrm>
            <a:off x="4410478" y="2115997"/>
            <a:ext cx="2985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1200" b="0" i="0" u="none" strike="noStrike" dirty="0">
                <a:solidFill>
                  <a:srgbClr val="2A2742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Redução de 20% do tempo </a:t>
            </a:r>
            <a:endParaRPr lang="pt-BR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9647267D-A95E-990D-79F6-FA3962E14C66}"/>
              </a:ext>
            </a:extLst>
          </p:cNvPr>
          <p:cNvSpPr txBox="1"/>
          <p:nvPr/>
        </p:nvSpPr>
        <p:spPr>
          <a:xfrm>
            <a:off x="8545912" y="2107878"/>
            <a:ext cx="2985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1200" b="0" i="0" u="none" strike="noStrike" dirty="0">
                <a:solidFill>
                  <a:srgbClr val="2A2742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Maiores ofensores Identificados</a:t>
            </a:r>
            <a:endParaRPr lang="pt-BR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F846C8E-00BC-F761-C173-B6780BBF1283}"/>
              </a:ext>
            </a:extLst>
          </p:cNvPr>
          <p:cNvSpPr txBox="1"/>
          <p:nvPr/>
        </p:nvSpPr>
        <p:spPr>
          <a:xfrm>
            <a:off x="225290" y="4696555"/>
            <a:ext cx="3856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660099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t>Hipóteses principais 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3F37F48-544A-2C85-A7A2-CAAA67F4AE1B}"/>
              </a:ext>
            </a:extLst>
          </p:cNvPr>
          <p:cNvSpPr txBox="1"/>
          <p:nvPr/>
        </p:nvSpPr>
        <p:spPr>
          <a:xfrm>
            <a:off x="225289" y="5124137"/>
            <a:ext cx="479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1200" dirty="0">
                <a:latin typeface="Vivo Type" panose="02000500000000020000" pitchFamily="50" charset="0"/>
                <a:cs typeface="Vivo Type" panose="02000500000000020000" pitchFamily="50" charset="0"/>
              </a:rPr>
              <a:t>65% do tempo concentrado em espera e atendimento técnico  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200" dirty="0">
                <a:latin typeface="Vivo Type" panose="02000500000000020000" pitchFamily="50" charset="0"/>
                <a:cs typeface="Vivo Type" panose="02000500000000020000" pitchFamily="50" charset="0"/>
              </a:rPr>
              <a:t>Fata de padronização gera retrabalho operacional 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200" dirty="0">
                <a:latin typeface="Vivo Type" panose="02000500000000020000" pitchFamily="50" charset="0"/>
                <a:cs typeface="Vivo Type" panose="02000500000000020000" pitchFamily="50" charset="0"/>
              </a:rPr>
              <a:t>Oportunidade em capacitação digital e soluções rápidas 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3FB24D4-899E-E347-EF51-FD72937506E1}"/>
              </a:ext>
            </a:extLst>
          </p:cNvPr>
          <p:cNvSpPr txBox="1"/>
          <p:nvPr/>
        </p:nvSpPr>
        <p:spPr>
          <a:xfrm>
            <a:off x="6494010" y="4696555"/>
            <a:ext cx="3856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660099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t>Solução Proposta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CABC67-28C4-9114-843B-C6415AAD40E8}"/>
              </a:ext>
            </a:extLst>
          </p:cNvPr>
          <p:cNvSpPr txBox="1"/>
          <p:nvPr/>
        </p:nvSpPr>
        <p:spPr>
          <a:xfrm>
            <a:off x="6494010" y="5380863"/>
            <a:ext cx="4793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200" dirty="0">
                <a:latin typeface="Vivo Type" panose="02000500000000020000" pitchFamily="50" charset="0"/>
                <a:cs typeface="Vivo Type" panose="02000500000000020000" pitchFamily="50" charset="0"/>
              </a:rPr>
              <a:t>Fluxo padronizado de atendimento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200" dirty="0">
                <a:latin typeface="Vivo Type" panose="02000500000000020000" pitchFamily="50" charset="0"/>
                <a:cs typeface="Vivo Type" panose="02000500000000020000" pitchFamily="50" charset="0"/>
              </a:rPr>
              <a:t>Treinamento ágil para consultores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2A2742"/>
                </a:solidFill>
                <a:latin typeface="Vivo Type" panose="02000500000000020000" pitchFamily="50" charset="0"/>
                <a:cs typeface="Vivo Type" panose="02000500000000020000" pitchFamily="50" charset="0"/>
              </a:rPr>
              <a:t>Acompanhamento via </a:t>
            </a:r>
            <a:r>
              <a:rPr lang="pt-BR" sz="1200" b="0" i="0" u="none" strike="noStrike" dirty="0">
                <a:solidFill>
                  <a:srgbClr val="2A2742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Dashboard Power BI em tempo real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200" dirty="0">
              <a:latin typeface="Vivo Type" panose="02000500000000020000" pitchFamily="50" charset="0"/>
              <a:cs typeface="Vivo Type" panose="02000500000000020000" pitchFamily="50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66D3E065-AA84-4D3D-14E5-4C034C12DBB0}"/>
              </a:ext>
            </a:extLst>
          </p:cNvPr>
          <p:cNvSpPr txBox="1"/>
          <p:nvPr/>
        </p:nvSpPr>
        <p:spPr>
          <a:xfrm>
            <a:off x="6494010" y="5098532"/>
            <a:ext cx="5372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2A2742"/>
                </a:solidFill>
                <a:latin typeface="Vivo Type" panose="02000500000000020000" pitchFamily="50" charset="0"/>
                <a:cs typeface="Vivo Type" panose="02000500000000020000" pitchFamily="50" charset="0"/>
              </a:rPr>
              <a:t>P</a:t>
            </a:r>
            <a:r>
              <a:rPr lang="pt-BR" sz="1200" b="1" i="0" u="none" strike="noStrike" dirty="0">
                <a:solidFill>
                  <a:srgbClr val="2A2742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lanejamento </a:t>
            </a:r>
            <a:r>
              <a:rPr lang="pt-BR" sz="1200" b="0" i="0" u="none" strike="noStrike" dirty="0">
                <a:solidFill>
                  <a:srgbClr val="2A2742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com </a:t>
            </a:r>
            <a:r>
              <a:rPr lang="pt-BR" sz="1200" b="1" i="0" u="none" strike="noStrike" dirty="0">
                <a:solidFill>
                  <a:srgbClr val="2A2742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sprints  quinzenais</a:t>
            </a:r>
            <a:r>
              <a:rPr lang="pt-BR" sz="1200" b="0" i="0" u="none" strike="noStrike" dirty="0">
                <a:solidFill>
                  <a:srgbClr val="2A2742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 para agilidade e controle.</a:t>
            </a:r>
            <a:endParaRPr lang="pt-BR" sz="1200" dirty="0">
              <a:latin typeface="Vivo Type" panose="02000500000000020000" pitchFamily="50" charset="0"/>
              <a:cs typeface="Vivo Type" panose="0200050000000002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327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1C616-BA25-A5E1-F352-0D4CEEA1C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A371EC6F-769B-24C5-FCBA-20528DF05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88" y="629450"/>
            <a:ext cx="7885041" cy="560628"/>
          </a:xfrm>
        </p:spPr>
        <p:txBody>
          <a:bodyPr>
            <a:noAutofit/>
          </a:bodyPr>
          <a:lstStyle/>
          <a:p>
            <a:pPr rtl="0"/>
            <a:r>
              <a:rPr lang="pt-BR" b="1" dirty="0">
                <a:ea typeface="+mn-ea"/>
              </a:rPr>
              <a:t>Execução, Governança e Impacto Esperado</a:t>
            </a:r>
            <a:br>
              <a:rPr lang="pt-BR" b="0" dirty="0">
                <a:effectLst/>
              </a:rPr>
            </a:br>
            <a:br>
              <a:rPr lang="pt-BR" dirty="0"/>
            </a:br>
            <a:endParaRPr lang="pt-BR" b="1" dirty="0">
              <a:latin typeface="Vivo Type" panose="02000500000000020000" pitchFamily="50" charset="0"/>
              <a:cs typeface="Vivo Type" panose="02000500000000020000" pitchFamily="50" charset="0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6D361D0-CF31-1719-4C63-B9E59BF49F78}"/>
              </a:ext>
            </a:extLst>
          </p:cNvPr>
          <p:cNvSpPr txBox="1">
            <a:spLocks/>
          </p:cNvSpPr>
          <p:nvPr/>
        </p:nvSpPr>
        <p:spPr>
          <a:xfrm>
            <a:off x="328565" y="1126081"/>
            <a:ext cx="4791604" cy="51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 baseline="0">
                <a:solidFill>
                  <a:srgbClr val="370053"/>
                </a:solidFill>
                <a:latin typeface="Vivo Type" panose="02000500000000020000" pitchFamily="2" charset="77"/>
                <a:ea typeface="Vivo Type" panose="02000500000000020000" pitchFamily="2" charset="77"/>
                <a:cs typeface="Vivo Type" panose="02000500000000020000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Vivo Type" panose="0200050000000002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Vivo Type" panose="0200050000000002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Vivo Type" panose="0200050000000002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Vivo Type" panose="0200050000000002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 dirty="0">
                <a:solidFill>
                  <a:schemeClr val="tx1"/>
                </a:solidFill>
                <a:latin typeface="Vivo Type" panose="02000500000000020000" pitchFamily="50" charset="0"/>
                <a:ea typeface="+mn-ea"/>
                <a:cs typeface="Vivo Type" panose="02000500000000020000" pitchFamily="50" charset="0"/>
              </a:rPr>
              <a:t>Cronograma Macro – 6 meses </a:t>
            </a:r>
          </a:p>
        </p:txBody>
      </p:sp>
      <p:sp>
        <p:nvSpPr>
          <p:cNvPr id="8" name="Seta: Divisa 7">
            <a:extLst>
              <a:ext uri="{FF2B5EF4-FFF2-40B4-BE49-F238E27FC236}">
                <a16:creationId xmlns:a16="http://schemas.microsoft.com/office/drawing/2014/main" id="{C080F535-6AF6-0514-5748-B5E7B7630659}"/>
              </a:ext>
            </a:extLst>
          </p:cNvPr>
          <p:cNvSpPr/>
          <p:nvPr/>
        </p:nvSpPr>
        <p:spPr>
          <a:xfrm>
            <a:off x="6096000" y="2933928"/>
            <a:ext cx="5953760" cy="645637"/>
          </a:xfrm>
          <a:prstGeom prst="chevron">
            <a:avLst>
              <a:gd name="adj" fmla="val 14773"/>
            </a:avLst>
          </a:prstGeom>
          <a:solidFill>
            <a:srgbClr val="E3E7F5"/>
          </a:solidFill>
          <a:ln>
            <a:solidFill>
              <a:srgbClr val="E3E7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531495C1-2102-EE10-CA9D-081CB9437CF8}"/>
              </a:ext>
            </a:extLst>
          </p:cNvPr>
          <p:cNvSpPr/>
          <p:nvPr/>
        </p:nvSpPr>
        <p:spPr>
          <a:xfrm>
            <a:off x="142240" y="2933927"/>
            <a:ext cx="5953760" cy="645637"/>
          </a:xfrm>
          <a:prstGeom prst="chevron">
            <a:avLst>
              <a:gd name="adj" fmla="val 14773"/>
            </a:avLst>
          </a:prstGeom>
          <a:solidFill>
            <a:srgbClr val="E3E7F5"/>
          </a:solidFill>
          <a:ln>
            <a:solidFill>
              <a:srgbClr val="E3E7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Seta: Divisa 9">
            <a:extLst>
              <a:ext uri="{FF2B5EF4-FFF2-40B4-BE49-F238E27FC236}">
                <a16:creationId xmlns:a16="http://schemas.microsoft.com/office/drawing/2014/main" id="{C1530E2E-520C-F50D-2B86-6211618B41C5}"/>
              </a:ext>
            </a:extLst>
          </p:cNvPr>
          <p:cNvSpPr/>
          <p:nvPr/>
        </p:nvSpPr>
        <p:spPr>
          <a:xfrm>
            <a:off x="6096000" y="1711483"/>
            <a:ext cx="5953760" cy="645637"/>
          </a:xfrm>
          <a:prstGeom prst="chevron">
            <a:avLst>
              <a:gd name="adj" fmla="val 14773"/>
            </a:avLst>
          </a:prstGeom>
          <a:solidFill>
            <a:srgbClr val="E3E7F5"/>
          </a:solidFill>
          <a:ln>
            <a:solidFill>
              <a:srgbClr val="E3E7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: Divisa 10">
            <a:extLst>
              <a:ext uri="{FF2B5EF4-FFF2-40B4-BE49-F238E27FC236}">
                <a16:creationId xmlns:a16="http://schemas.microsoft.com/office/drawing/2014/main" id="{F40B38D7-E549-1A7F-F4D2-88E855F943DF}"/>
              </a:ext>
            </a:extLst>
          </p:cNvPr>
          <p:cNvSpPr/>
          <p:nvPr/>
        </p:nvSpPr>
        <p:spPr>
          <a:xfrm>
            <a:off x="142240" y="1711483"/>
            <a:ext cx="5953760" cy="645637"/>
          </a:xfrm>
          <a:prstGeom prst="chevron">
            <a:avLst>
              <a:gd name="adj" fmla="val 14773"/>
            </a:avLst>
          </a:prstGeom>
          <a:solidFill>
            <a:srgbClr val="E3E7F5"/>
          </a:solidFill>
          <a:ln>
            <a:solidFill>
              <a:srgbClr val="E3E7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5F729C4-816C-11D1-2DC3-9632368D90A2}"/>
              </a:ext>
            </a:extLst>
          </p:cNvPr>
          <p:cNvSpPr txBox="1"/>
          <p:nvPr/>
        </p:nvSpPr>
        <p:spPr>
          <a:xfrm>
            <a:off x="328565" y="2428240"/>
            <a:ext cx="50968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400" b="1" i="0" u="none" strike="noStrike" dirty="0">
                <a:solidFill>
                  <a:srgbClr val="2A2742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Mês 1: Assessment</a:t>
            </a:r>
            <a:br>
              <a:rPr lang="pt-BR" sz="1200" dirty="0">
                <a:latin typeface="Vivo Type" panose="02000500000000020000" pitchFamily="50" charset="0"/>
                <a:cs typeface="Vivo Type" panose="02000500000000020000" pitchFamily="50" charset="0"/>
              </a:rPr>
            </a:br>
            <a:r>
              <a:rPr lang="pt-BR" sz="1200" b="0" i="0" u="none" strike="noStrike" dirty="0">
                <a:solidFill>
                  <a:srgbClr val="2A2742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Mapeamento de processos e plano de comunicação estruturado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AED3AB7-C1D2-66E0-6A24-85BE7AEC7C08}"/>
              </a:ext>
            </a:extLst>
          </p:cNvPr>
          <p:cNvSpPr txBox="1"/>
          <p:nvPr/>
        </p:nvSpPr>
        <p:spPr>
          <a:xfrm>
            <a:off x="6221365" y="4469408"/>
            <a:ext cx="277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b="1" dirty="0">
                <a:solidFill>
                  <a:srgbClr val="660099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t>Metodologia Híbrida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D6E1964-1AFF-7CA0-0DA8-2873EE20D8BB}"/>
              </a:ext>
            </a:extLst>
          </p:cNvPr>
          <p:cNvSpPr txBox="1"/>
          <p:nvPr/>
        </p:nvSpPr>
        <p:spPr>
          <a:xfrm>
            <a:off x="328564" y="3669770"/>
            <a:ext cx="50968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400" b="1" i="0" u="none" strike="noStrike" dirty="0">
                <a:solidFill>
                  <a:srgbClr val="2A2742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Mês 5: Expansão</a:t>
            </a:r>
            <a:br>
              <a:rPr lang="pt-BR" sz="1200" dirty="0">
                <a:latin typeface="Vivo Type" panose="02000500000000020000" pitchFamily="50" charset="0"/>
                <a:cs typeface="Vivo Type" panose="02000500000000020000" pitchFamily="50" charset="0"/>
              </a:rPr>
            </a:br>
            <a:r>
              <a:rPr lang="pt-BR" sz="1200" b="0" i="0" u="none" strike="noStrike" dirty="0" err="1">
                <a:solidFill>
                  <a:srgbClr val="2A2742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Rollout</a:t>
            </a:r>
            <a:r>
              <a:rPr lang="pt-BR" sz="1200" b="0" i="0" u="none" strike="noStrike" dirty="0">
                <a:solidFill>
                  <a:srgbClr val="2A2742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 do modelo validado para rede nacional</a:t>
            </a:r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F67BEBB-A0AE-DF2F-CC95-CBE8ED5C5F78}"/>
              </a:ext>
            </a:extLst>
          </p:cNvPr>
          <p:cNvSpPr txBox="1"/>
          <p:nvPr/>
        </p:nvSpPr>
        <p:spPr>
          <a:xfrm>
            <a:off x="6221365" y="2414691"/>
            <a:ext cx="50968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400" b="1" i="0" u="none" strike="noStrike" dirty="0">
                <a:solidFill>
                  <a:srgbClr val="2A2742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Meses 2-4: Piloto</a:t>
            </a:r>
            <a:br>
              <a:rPr lang="pt-BR" sz="1200" dirty="0">
                <a:latin typeface="Vivo Type" panose="02000500000000020000" pitchFamily="50" charset="0"/>
                <a:cs typeface="Vivo Type" panose="02000500000000020000" pitchFamily="50" charset="0"/>
              </a:rPr>
            </a:br>
            <a:r>
              <a:rPr lang="pt-BR" sz="1200" b="0" i="0" u="none" strike="noStrike" dirty="0">
                <a:solidFill>
                  <a:srgbClr val="2A2742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Sprints de melhoria contínua nas lojas selecionadas</a:t>
            </a:r>
            <a:endParaRPr lang="pt-BR" sz="1200" dirty="0">
              <a:latin typeface="Vivo Type" panose="02000500000000020000" pitchFamily="50" charset="0"/>
              <a:cs typeface="Vivo Type" panose="02000500000000020000" pitchFamily="50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6475AD7-221E-976C-61D4-E3C24FD888F7}"/>
              </a:ext>
            </a:extLst>
          </p:cNvPr>
          <p:cNvSpPr txBox="1"/>
          <p:nvPr/>
        </p:nvSpPr>
        <p:spPr>
          <a:xfrm>
            <a:off x="225288" y="4469408"/>
            <a:ext cx="3361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b="1" dirty="0">
                <a:solidFill>
                  <a:srgbClr val="660099"/>
                </a:solidFill>
                <a:latin typeface="Vivo Type" panose="02000500000000020000" pitchFamily="2" charset="77"/>
                <a:cs typeface="Vivo Type" panose="02000500000000020000" pitchFamily="2" charset="77"/>
              </a:rPr>
              <a:t>Papéis e Responsabilidades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3B5AFC22-C760-0BDE-E252-78E5698AAEED}"/>
              </a:ext>
            </a:extLst>
          </p:cNvPr>
          <p:cNvSpPr txBox="1"/>
          <p:nvPr/>
        </p:nvSpPr>
        <p:spPr>
          <a:xfrm>
            <a:off x="6221365" y="3669770"/>
            <a:ext cx="50968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400" b="1" i="0" u="none" strike="noStrike" dirty="0">
                <a:solidFill>
                  <a:srgbClr val="2A2742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Mês 6: Encerramento</a:t>
            </a:r>
            <a:br>
              <a:rPr lang="pt-BR" sz="1200" dirty="0">
                <a:latin typeface="Vivo Type" panose="02000500000000020000" pitchFamily="50" charset="0"/>
                <a:cs typeface="Vivo Type" panose="02000500000000020000" pitchFamily="50" charset="0"/>
              </a:rPr>
            </a:br>
            <a:r>
              <a:rPr lang="pt-BR" sz="1200" b="0" i="0" u="none" strike="noStrike" dirty="0">
                <a:solidFill>
                  <a:srgbClr val="2A2742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Relatório final e plano de sustentação </a:t>
            </a:r>
            <a:endParaRPr lang="pt-BR" dirty="0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9530985E-1078-1F29-24FC-35314FF61137}"/>
              </a:ext>
            </a:extLst>
          </p:cNvPr>
          <p:cNvSpPr txBox="1"/>
          <p:nvPr/>
        </p:nvSpPr>
        <p:spPr>
          <a:xfrm>
            <a:off x="286247" y="4861596"/>
            <a:ext cx="53915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2A2742"/>
                </a:solidFill>
                <a:latin typeface="Vivo Type" panose="02000500000000020000" pitchFamily="50" charset="0"/>
                <a:cs typeface="Vivo Type" panose="02000500000000020000" pitchFamily="50" charset="0"/>
              </a:rPr>
              <a:t>Gerente de Projetos: </a:t>
            </a:r>
            <a:r>
              <a:rPr lang="pt-BR" sz="1200" dirty="0">
                <a:solidFill>
                  <a:srgbClr val="2A2742"/>
                </a:solidFill>
                <a:latin typeface="Vivo Type" panose="02000500000000020000" pitchFamily="50" charset="0"/>
                <a:cs typeface="Vivo Type" panose="02000500000000020000" pitchFamily="50" charset="0"/>
              </a:rPr>
              <a:t>Coordenação executiva e stakeholders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2A2742"/>
                </a:solidFill>
                <a:latin typeface="Vivo Type" panose="02000500000000020000" pitchFamily="50" charset="0"/>
                <a:cs typeface="Vivo Type" panose="02000500000000020000" pitchFamily="50" charset="0"/>
              </a:rPr>
              <a:t>Gestor de Operações</a:t>
            </a:r>
            <a:r>
              <a:rPr lang="pt-BR" sz="1200" dirty="0">
                <a:solidFill>
                  <a:srgbClr val="2A2742"/>
                </a:solidFill>
                <a:latin typeface="Vivo Type" panose="02000500000000020000" pitchFamily="50" charset="0"/>
                <a:cs typeface="Vivo Type" panose="02000500000000020000" pitchFamily="50" charset="0"/>
              </a:rPr>
              <a:t>: execução e acompanhamento de indicadores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2A2742"/>
                </a:solidFill>
                <a:latin typeface="Vivo Type" panose="02000500000000020000" pitchFamily="50" charset="0"/>
                <a:cs typeface="Vivo Type" panose="02000500000000020000" pitchFamily="50" charset="0"/>
              </a:rPr>
              <a:t>Processos: </a:t>
            </a:r>
            <a:r>
              <a:rPr lang="pt-BR" sz="1200" dirty="0">
                <a:solidFill>
                  <a:srgbClr val="2A2742"/>
                </a:solidFill>
                <a:latin typeface="Vivo Type" panose="02000500000000020000" pitchFamily="50" charset="0"/>
                <a:cs typeface="Vivo Type" panose="02000500000000020000" pitchFamily="50" charset="0"/>
              </a:rPr>
              <a:t>revisão e padronização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2A2742"/>
                </a:solidFill>
                <a:latin typeface="Vivo Type" panose="02000500000000020000" pitchFamily="50" charset="0"/>
                <a:cs typeface="Vivo Type" panose="02000500000000020000" pitchFamily="50" charset="0"/>
              </a:rPr>
              <a:t>RH: </a:t>
            </a:r>
            <a:r>
              <a:rPr lang="pt-BR" sz="1200" dirty="0">
                <a:solidFill>
                  <a:srgbClr val="2A2742"/>
                </a:solidFill>
                <a:latin typeface="Vivo Type" panose="02000500000000020000" pitchFamily="50" charset="0"/>
                <a:cs typeface="Vivo Type" panose="02000500000000020000" pitchFamily="50" charset="0"/>
              </a:rPr>
              <a:t>Capacitação e desenvolvimento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2A2742"/>
                </a:solidFill>
                <a:latin typeface="Vivo Type" panose="02000500000000020000" pitchFamily="50" charset="0"/>
                <a:cs typeface="Vivo Type" panose="02000500000000020000" pitchFamily="50" charset="0"/>
              </a:rPr>
              <a:t>TI/Digital: </a:t>
            </a:r>
            <a:r>
              <a:rPr lang="pt-BR" sz="1200" dirty="0">
                <a:solidFill>
                  <a:srgbClr val="2A2742"/>
                </a:solidFill>
                <a:latin typeface="Vivo Type" panose="02000500000000020000" pitchFamily="50" charset="0"/>
                <a:cs typeface="Vivo Type" panose="02000500000000020000" pitchFamily="50" charset="0"/>
              </a:rPr>
              <a:t>suporte técnico e ferramentas 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C21DD3ED-0DE8-E672-DA35-32756ADF6A91}"/>
              </a:ext>
            </a:extLst>
          </p:cNvPr>
          <p:cNvSpPr txBox="1"/>
          <p:nvPr/>
        </p:nvSpPr>
        <p:spPr>
          <a:xfrm>
            <a:off x="6221365" y="4861596"/>
            <a:ext cx="5953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200" i="0" u="none" strike="noStrike" dirty="0">
                <a:solidFill>
                  <a:srgbClr val="2A2742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Scrum para experimentação rápida e adaptação nas lojas piloto, combinado com PMBOK para controle rigoroso de cronograma, riscos e governança.</a:t>
            </a:r>
          </a:p>
          <a:p>
            <a:pPr rtl="0"/>
            <a:r>
              <a:rPr lang="pt-BR" sz="1200" b="1" i="0" u="none" strike="noStrike" dirty="0">
                <a:solidFill>
                  <a:srgbClr val="2A2742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Ferramentas:</a:t>
            </a:r>
            <a:r>
              <a:rPr lang="pt-BR" sz="1200" b="0" i="0" u="none" strike="noStrike" dirty="0">
                <a:solidFill>
                  <a:srgbClr val="2A2742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 Power BI, </a:t>
            </a:r>
            <a:r>
              <a:rPr lang="pt-BR" sz="1200" b="0" i="0" u="none" strike="noStrike" dirty="0" err="1">
                <a:solidFill>
                  <a:srgbClr val="2A2742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Jira</a:t>
            </a:r>
            <a:r>
              <a:rPr lang="pt-BR" sz="1200" b="0" i="0" u="none" strike="noStrike" dirty="0">
                <a:solidFill>
                  <a:srgbClr val="2A2742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, Teams</a:t>
            </a:r>
            <a:endParaRPr lang="pt-BR" sz="1200" dirty="0">
              <a:latin typeface="Vivo Type" panose="02000500000000020000" pitchFamily="50" charset="0"/>
              <a:cs typeface="Vivo Type" panose="02000500000000020000" pitchFamily="50" charset="0"/>
            </a:endParaRPr>
          </a:p>
        </p:txBody>
      </p:sp>
      <p:pic>
        <p:nvPicPr>
          <p:cNvPr id="42" name="Gráfico 41" descr="Melhoria contínua estrutura de tópicos">
            <a:extLst>
              <a:ext uri="{FF2B5EF4-FFF2-40B4-BE49-F238E27FC236}">
                <a16:creationId xmlns:a16="http://schemas.microsoft.com/office/drawing/2014/main" id="{C002DD88-1311-6597-059C-2ECD0A7A3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4367" y="1760003"/>
            <a:ext cx="548595" cy="548595"/>
          </a:xfrm>
          <a:prstGeom prst="rect">
            <a:avLst/>
          </a:prstGeom>
        </p:spPr>
      </p:pic>
      <p:pic>
        <p:nvPicPr>
          <p:cNvPr id="46" name="Gráfico 45" descr="Lâmpada e lápis estrutura de tópicos">
            <a:extLst>
              <a:ext uri="{FF2B5EF4-FFF2-40B4-BE49-F238E27FC236}">
                <a16:creationId xmlns:a16="http://schemas.microsoft.com/office/drawing/2014/main" id="{25CF9B60-3CCF-98F4-DC79-5899F21EC2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55990" y="1788078"/>
            <a:ext cx="492444" cy="492444"/>
          </a:xfrm>
          <a:prstGeom prst="rect">
            <a:avLst/>
          </a:prstGeom>
        </p:spPr>
      </p:pic>
      <p:pic>
        <p:nvPicPr>
          <p:cNvPr id="48" name="Gráfico 47" descr="Gráfico de barras com tendência ascendente estrutura de tópicos">
            <a:extLst>
              <a:ext uri="{FF2B5EF4-FFF2-40B4-BE49-F238E27FC236}">
                <a16:creationId xmlns:a16="http://schemas.microsoft.com/office/drawing/2014/main" id="{CA9208F8-97D1-0718-6934-07F83F9E0B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7558" y="3014436"/>
            <a:ext cx="522212" cy="522212"/>
          </a:xfrm>
          <a:prstGeom prst="rect">
            <a:avLst/>
          </a:prstGeom>
        </p:spPr>
      </p:pic>
      <p:pic>
        <p:nvPicPr>
          <p:cNvPr id="50" name="Gráfico 49" descr="Prancheta Parcialmente Marcada estrutura de tópicos">
            <a:extLst>
              <a:ext uri="{FF2B5EF4-FFF2-40B4-BE49-F238E27FC236}">
                <a16:creationId xmlns:a16="http://schemas.microsoft.com/office/drawing/2014/main" id="{9AF5E02F-DA5F-283E-7D1B-55891C1C64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55990" y="3024152"/>
            <a:ext cx="433779" cy="43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54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34538F4-FF19-9413-D5F7-42FB00E73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89" y="639610"/>
            <a:ext cx="5906514" cy="560628"/>
          </a:xfrm>
        </p:spPr>
        <p:txBody>
          <a:bodyPr>
            <a:noAutofit/>
          </a:bodyPr>
          <a:lstStyle/>
          <a:p>
            <a:pPr rtl="0"/>
            <a:r>
              <a:rPr lang="pt-BR" b="1" dirty="0">
                <a:ea typeface="+mn-ea"/>
              </a:rPr>
              <a:t>Governança e Rituais </a:t>
            </a:r>
            <a:endParaRPr lang="pt-BR" b="1" dirty="0">
              <a:latin typeface="Vivo Type" panose="02000500000000020000" pitchFamily="50" charset="0"/>
              <a:cs typeface="Vivo Type" panose="02000500000000020000" pitchFamily="50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4273354-DC75-513E-48BE-B28882F47F88}"/>
              </a:ext>
            </a:extLst>
          </p:cNvPr>
          <p:cNvSpPr/>
          <p:nvPr/>
        </p:nvSpPr>
        <p:spPr>
          <a:xfrm>
            <a:off x="225289" y="1381981"/>
            <a:ext cx="3684104" cy="1391478"/>
          </a:xfrm>
          <a:prstGeom prst="rect">
            <a:avLst/>
          </a:prstGeom>
          <a:solidFill>
            <a:srgbClr val="E3E7F5"/>
          </a:solidFill>
          <a:ln>
            <a:solidFill>
              <a:srgbClr val="E3E7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i="0" u="none" strike="noStrike" dirty="0">
                <a:solidFill>
                  <a:srgbClr val="2A2742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         Daily </a:t>
            </a:r>
          </a:p>
          <a:p>
            <a:endParaRPr lang="pt-BR" sz="1200" b="0" i="0" u="none" strike="noStrike" dirty="0">
              <a:solidFill>
                <a:srgbClr val="2A2742"/>
              </a:solidFill>
              <a:effectLst/>
              <a:latin typeface="Vivo Type" panose="02000500000000020000" pitchFamily="50" charset="0"/>
              <a:cs typeface="Vivo Type" panose="02000500000000020000" pitchFamily="50" charset="0"/>
            </a:endParaRPr>
          </a:p>
          <a:p>
            <a:r>
              <a:rPr lang="pt-BR" sz="1200" dirty="0">
                <a:solidFill>
                  <a:schemeClr val="tx1"/>
                </a:solidFill>
                <a:latin typeface="Vivo Type" panose="02000500000000020000" pitchFamily="50" charset="0"/>
                <a:cs typeface="Vivo Type" panose="02000500000000020000" pitchFamily="50" charset="0"/>
              </a:rPr>
              <a:t>Acompanhamento diário das sprints e resolução rápida de impeditivos 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A7D1851-BBED-0FF6-5BCC-E920E5EFE107}"/>
              </a:ext>
            </a:extLst>
          </p:cNvPr>
          <p:cNvSpPr/>
          <p:nvPr/>
        </p:nvSpPr>
        <p:spPr>
          <a:xfrm>
            <a:off x="4081671" y="1381981"/>
            <a:ext cx="3856381" cy="1391478"/>
          </a:xfrm>
          <a:prstGeom prst="rect">
            <a:avLst/>
          </a:prstGeom>
          <a:solidFill>
            <a:srgbClr val="E3E7F5"/>
          </a:solidFill>
          <a:ln>
            <a:solidFill>
              <a:srgbClr val="E3E7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pt-BR" sz="1400" b="1" i="0" u="none" strike="noStrike" dirty="0">
                <a:solidFill>
                  <a:srgbClr val="2A2742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       </a:t>
            </a:r>
            <a:endParaRPr lang="pt-BR" sz="1200" dirty="0">
              <a:solidFill>
                <a:srgbClr val="2A2742"/>
              </a:solidFill>
              <a:latin typeface="Vivo Type" panose="02000500000000020000" pitchFamily="50" charset="0"/>
              <a:cs typeface="Vivo Type" panose="02000500000000020000" pitchFamily="50" charset="0"/>
            </a:endParaRPr>
          </a:p>
          <a:p>
            <a:r>
              <a:rPr lang="pt-BR" sz="1200" b="0" i="0" u="none" strike="noStrike" dirty="0">
                <a:solidFill>
                  <a:srgbClr val="2A2742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Avaliação quinzenal de resultados e ajustes de rota</a:t>
            </a:r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AA2CBDF-C716-D4BA-C9B8-906B3F481D92}"/>
              </a:ext>
            </a:extLst>
          </p:cNvPr>
          <p:cNvSpPr/>
          <p:nvPr/>
        </p:nvSpPr>
        <p:spPr>
          <a:xfrm>
            <a:off x="8110330" y="1381981"/>
            <a:ext cx="3856381" cy="1391478"/>
          </a:xfrm>
          <a:prstGeom prst="rect">
            <a:avLst/>
          </a:prstGeom>
          <a:solidFill>
            <a:srgbClr val="E3E7F5"/>
          </a:solidFill>
          <a:ln>
            <a:solidFill>
              <a:srgbClr val="E3E7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pt-BR" sz="1400" b="1" i="0" u="none" strike="noStrike" dirty="0">
                <a:solidFill>
                  <a:srgbClr val="2A2742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          Comitê</a:t>
            </a:r>
          </a:p>
          <a:p>
            <a:pPr rtl="0"/>
            <a:endParaRPr lang="pt-BR" sz="1200" dirty="0">
              <a:solidFill>
                <a:srgbClr val="2A2742"/>
              </a:solidFill>
              <a:latin typeface="Vivo Type" panose="02000500000000020000" pitchFamily="50" charset="0"/>
              <a:cs typeface="Vivo Type" panose="02000500000000020000" pitchFamily="50" charset="0"/>
            </a:endParaRPr>
          </a:p>
          <a:p>
            <a:r>
              <a:rPr lang="pt-BR" sz="1200" dirty="0">
                <a:solidFill>
                  <a:srgbClr val="2A2742"/>
                </a:solidFill>
                <a:latin typeface="Vivo Type" panose="02000500000000020000" pitchFamily="50" charset="0"/>
                <a:cs typeface="Vivo Type" panose="02000500000000020000" pitchFamily="50" charset="0"/>
              </a:rPr>
              <a:t>Reuniões mensais com executivos/stakeholders para decisões estratégicas </a:t>
            </a:r>
          </a:p>
        </p:txBody>
      </p:sp>
      <p:pic>
        <p:nvPicPr>
          <p:cNvPr id="39" name="Gráfico 38" descr="Área de Transferência com preenchimento sólido">
            <a:extLst>
              <a:ext uri="{FF2B5EF4-FFF2-40B4-BE49-F238E27FC236}">
                <a16:creationId xmlns:a16="http://schemas.microsoft.com/office/drawing/2014/main" id="{AF36F0B3-1470-6898-5E51-5855BA510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289" y="1506897"/>
            <a:ext cx="457200" cy="457200"/>
          </a:xfrm>
          <a:prstGeom prst="rect">
            <a:avLst/>
          </a:prstGeom>
        </p:spPr>
      </p:pic>
      <p:pic>
        <p:nvPicPr>
          <p:cNvPr id="41" name="Gráfico 40" descr="Presente com preenchimento sólido">
            <a:extLst>
              <a:ext uri="{FF2B5EF4-FFF2-40B4-BE49-F238E27FC236}">
                <a16:creationId xmlns:a16="http://schemas.microsoft.com/office/drawing/2014/main" id="{16CA7546-CA21-EDC4-2CA5-A29012A12E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1671" y="1583097"/>
            <a:ext cx="381000" cy="381000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4F60399B-0059-C787-5C37-57B07FC4B9BE}"/>
              </a:ext>
            </a:extLst>
          </p:cNvPr>
          <p:cNvSpPr txBox="1"/>
          <p:nvPr/>
        </p:nvSpPr>
        <p:spPr>
          <a:xfrm>
            <a:off x="4444121" y="1656320"/>
            <a:ext cx="2773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i="0" u="none" strike="noStrike" dirty="0">
                <a:solidFill>
                  <a:srgbClr val="2A2742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Sprint Reviews</a:t>
            </a:r>
            <a:endParaRPr lang="pt-BR" dirty="0"/>
          </a:p>
        </p:txBody>
      </p:sp>
      <p:pic>
        <p:nvPicPr>
          <p:cNvPr id="44" name="Gráfico 43" descr="Usuários com preenchimento sólido">
            <a:extLst>
              <a:ext uri="{FF2B5EF4-FFF2-40B4-BE49-F238E27FC236}">
                <a16:creationId xmlns:a16="http://schemas.microsoft.com/office/drawing/2014/main" id="{70148267-8B4C-074E-67C6-CD240C6D4B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73170" y="1583097"/>
            <a:ext cx="437099" cy="43709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FABE85A-9EB7-6118-044A-13B8E08B4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989" y="2973665"/>
            <a:ext cx="1006674" cy="100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33F9F7A-788F-9A35-AE51-7426E8845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745" y="2973665"/>
            <a:ext cx="1047161" cy="104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0C9EABF2-038B-64C4-4081-E801BFB1D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989" y="4619289"/>
            <a:ext cx="1009026" cy="100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FCED6A2A-EEC3-E61C-FDEF-798F9BAF3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991" y="4590978"/>
            <a:ext cx="1009026" cy="100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231A21EA-9AEB-F24F-FC32-26495EEAB95F}"/>
              </a:ext>
            </a:extLst>
          </p:cNvPr>
          <p:cNvSpPr txBox="1"/>
          <p:nvPr/>
        </p:nvSpPr>
        <p:spPr>
          <a:xfrm>
            <a:off x="1466155" y="3307408"/>
            <a:ext cx="66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Vivo Type" panose="02000500000000020000" pitchFamily="50" charset="0"/>
                <a:cs typeface="Vivo Type" panose="02000500000000020000" pitchFamily="50" charset="0"/>
              </a:rPr>
              <a:t>20%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EBB06F6B-FA28-D292-C679-621D88BAC617}"/>
              </a:ext>
            </a:extLst>
          </p:cNvPr>
          <p:cNvSpPr txBox="1"/>
          <p:nvPr/>
        </p:nvSpPr>
        <p:spPr>
          <a:xfrm>
            <a:off x="9868214" y="4910825"/>
            <a:ext cx="66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Vivo Type" panose="02000500000000020000" pitchFamily="50" charset="0"/>
                <a:cs typeface="Vivo Type" panose="02000500000000020000" pitchFamily="50" charset="0"/>
              </a:rPr>
              <a:t>20%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8EF262C1-3934-19F4-166D-4A1A4F0ED965}"/>
              </a:ext>
            </a:extLst>
          </p:cNvPr>
          <p:cNvSpPr txBox="1"/>
          <p:nvPr/>
        </p:nvSpPr>
        <p:spPr>
          <a:xfrm>
            <a:off x="1477278" y="4910825"/>
            <a:ext cx="66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Vivo Type" panose="02000500000000020000" pitchFamily="50" charset="0"/>
                <a:cs typeface="Vivo Type" panose="02000500000000020000" pitchFamily="50" charset="0"/>
              </a:rPr>
              <a:t>15%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BA95F0D2-E00F-4CE4-9929-657DF9E12727}"/>
              </a:ext>
            </a:extLst>
          </p:cNvPr>
          <p:cNvSpPr txBox="1"/>
          <p:nvPr/>
        </p:nvSpPr>
        <p:spPr>
          <a:xfrm>
            <a:off x="9868214" y="3335815"/>
            <a:ext cx="66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Vivo Type" panose="02000500000000020000" pitchFamily="50" charset="0"/>
                <a:cs typeface="Vivo Type" panose="02000500000000020000" pitchFamily="50" charset="0"/>
              </a:rPr>
              <a:t>85%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6E95614F-712F-6E4F-3F19-E5E56C20C5CC}"/>
              </a:ext>
            </a:extLst>
          </p:cNvPr>
          <p:cNvSpPr/>
          <p:nvPr/>
        </p:nvSpPr>
        <p:spPr>
          <a:xfrm>
            <a:off x="0" y="6170809"/>
            <a:ext cx="12192000" cy="625468"/>
          </a:xfrm>
          <a:prstGeom prst="rect">
            <a:avLst/>
          </a:prstGeom>
          <a:solidFill>
            <a:srgbClr val="E3E7F5"/>
          </a:solidFill>
          <a:ln>
            <a:solidFill>
              <a:srgbClr val="E3E7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87D7715-FAD7-829F-1856-1085BD81AF5F}"/>
              </a:ext>
            </a:extLst>
          </p:cNvPr>
          <p:cNvSpPr txBox="1"/>
          <p:nvPr/>
        </p:nvSpPr>
        <p:spPr>
          <a:xfrm>
            <a:off x="142753" y="6170809"/>
            <a:ext cx="1148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Vivo Type" panose="02000500000000020000" pitchFamily="50" charset="0"/>
                <a:cs typeface="Vivo Type" panose="02000500000000020000" pitchFamily="50" charset="0"/>
              </a:rPr>
              <a:t>Resultados esperados</a:t>
            </a:r>
          </a:p>
          <a:p>
            <a:pPr rtl="0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Vivo Type" panose="02000500000000020000" pitchFamily="50" charset="0"/>
                <a:cs typeface="Vivo Type" panose="02000500000000020000" pitchFamily="50" charset="0"/>
              </a:rPr>
              <a:t>Experiência do cliente mensurável e comprovadamente melhor • Eficiência operacional com padronização replicável nacionalmente • Visibilidade executiva em tempo real através de dashboards integrados • Cultura de melhoria contínua e inovação nas operações de loja</a:t>
            </a:r>
            <a:r>
              <a:rPr lang="pt-BR" sz="1200" b="1" dirty="0">
                <a:latin typeface="Vivo Type" panose="02000500000000020000" pitchFamily="50" charset="0"/>
                <a:cs typeface="Vivo Type" panose="02000500000000020000" pitchFamily="50" charset="0"/>
              </a:rPr>
              <a:t> 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ADBAE77-BA15-E53A-2EA2-1F90BD1E6487}"/>
              </a:ext>
            </a:extLst>
          </p:cNvPr>
          <p:cNvSpPr txBox="1"/>
          <p:nvPr/>
        </p:nvSpPr>
        <p:spPr>
          <a:xfrm>
            <a:off x="993755" y="3995647"/>
            <a:ext cx="1609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Vivo Type" panose="02000500000000020000" pitchFamily="50" charset="0"/>
                <a:cs typeface="Vivo Type" panose="02000500000000020000" pitchFamily="50" charset="0"/>
              </a:rPr>
              <a:t>Redução no tempo 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BFED186-F3CF-5934-6D38-3595A982EF0F}"/>
              </a:ext>
            </a:extLst>
          </p:cNvPr>
          <p:cNvSpPr txBox="1"/>
          <p:nvPr/>
        </p:nvSpPr>
        <p:spPr>
          <a:xfrm>
            <a:off x="306122" y="4181976"/>
            <a:ext cx="2985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1200" dirty="0">
                <a:solidFill>
                  <a:srgbClr val="2A2742"/>
                </a:solidFill>
                <a:latin typeface="Vivo Type" panose="02000500000000020000" pitchFamily="50" charset="0"/>
                <a:cs typeface="Vivo Type" panose="02000500000000020000" pitchFamily="50" charset="0"/>
              </a:rPr>
              <a:t>De 41 para 33 minutos por atendimento</a:t>
            </a:r>
            <a:endParaRPr lang="pt-BR" dirty="0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B19EB24D-2297-5E48-E44B-A943BC6D30E8}"/>
              </a:ext>
            </a:extLst>
          </p:cNvPr>
          <p:cNvSpPr txBox="1"/>
          <p:nvPr/>
        </p:nvSpPr>
        <p:spPr>
          <a:xfrm>
            <a:off x="1004878" y="5626800"/>
            <a:ext cx="1609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Vivo Type" panose="02000500000000020000" pitchFamily="50" charset="0"/>
                <a:cs typeface="Vivo Type" panose="02000500000000020000" pitchFamily="50" charset="0"/>
              </a:rPr>
              <a:t>Menos retrabalho 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FC0013DD-A3A8-91D7-9C69-C8F03A43AA9E}"/>
              </a:ext>
            </a:extLst>
          </p:cNvPr>
          <p:cNvSpPr txBox="1"/>
          <p:nvPr/>
        </p:nvSpPr>
        <p:spPr>
          <a:xfrm>
            <a:off x="304340" y="5801828"/>
            <a:ext cx="2985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1200" dirty="0">
                <a:solidFill>
                  <a:srgbClr val="2A2742"/>
                </a:solidFill>
                <a:latin typeface="Vivo Type" panose="02000500000000020000" pitchFamily="50" charset="0"/>
                <a:cs typeface="Vivo Type" panose="02000500000000020000" pitchFamily="50" charset="0"/>
              </a:rPr>
              <a:t>Taxa reduzida para menos de 5%</a:t>
            </a:r>
            <a:endParaRPr lang="pt-BR" dirty="0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0319C65B-A5DA-C3FB-50D5-CB4E36E9D314}"/>
              </a:ext>
            </a:extLst>
          </p:cNvPr>
          <p:cNvSpPr txBox="1"/>
          <p:nvPr/>
        </p:nvSpPr>
        <p:spPr>
          <a:xfrm>
            <a:off x="9658547" y="3995647"/>
            <a:ext cx="1609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Vivo Type" panose="02000500000000020000" pitchFamily="50" charset="0"/>
                <a:cs typeface="Vivo Type" panose="02000500000000020000" pitchFamily="50" charset="0"/>
              </a:rPr>
              <a:t>NPS Meta 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E023DADA-A617-13E1-498E-23069CC4CCE2}"/>
              </a:ext>
            </a:extLst>
          </p:cNvPr>
          <p:cNvSpPr txBox="1"/>
          <p:nvPr/>
        </p:nvSpPr>
        <p:spPr>
          <a:xfrm>
            <a:off x="8638337" y="4203862"/>
            <a:ext cx="2985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1200" dirty="0">
                <a:solidFill>
                  <a:srgbClr val="2A2742"/>
                </a:solidFill>
                <a:latin typeface="Vivo Type" panose="02000500000000020000" pitchFamily="50" charset="0"/>
                <a:cs typeface="Vivo Type" panose="02000500000000020000" pitchFamily="50" charset="0"/>
              </a:rPr>
              <a:t>Aumento de 10 pontos na satisfação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34E0AE84-8DFF-5A64-3528-DEB66D76F66B}"/>
              </a:ext>
            </a:extLst>
          </p:cNvPr>
          <p:cNvSpPr txBox="1"/>
          <p:nvPr/>
        </p:nvSpPr>
        <p:spPr>
          <a:xfrm>
            <a:off x="8610269" y="5835447"/>
            <a:ext cx="2985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1200" dirty="0">
                <a:solidFill>
                  <a:srgbClr val="2A2742"/>
                </a:solidFill>
                <a:latin typeface="Vivo Type" panose="02000500000000020000" pitchFamily="50" charset="0"/>
                <a:cs typeface="Vivo Type" panose="02000500000000020000" pitchFamily="50" charset="0"/>
              </a:rPr>
              <a:t>Aumento na motivação das equipes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DA00D8E9-FBAB-E26D-9A5A-2B003105B47E}"/>
              </a:ext>
            </a:extLst>
          </p:cNvPr>
          <p:cNvSpPr txBox="1"/>
          <p:nvPr/>
        </p:nvSpPr>
        <p:spPr>
          <a:xfrm>
            <a:off x="9658547" y="5625320"/>
            <a:ext cx="1609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Vivo Type" panose="02000500000000020000" pitchFamily="50" charset="0"/>
                <a:cs typeface="Vivo Type" panose="02000500000000020000" pitchFamily="50" charset="0"/>
              </a:rPr>
              <a:t>Engajamento </a:t>
            </a:r>
          </a:p>
        </p:txBody>
      </p:sp>
    </p:spTree>
    <p:extLst>
      <p:ext uri="{BB962C8B-B14F-4D97-AF65-F5344CB8AC3E}">
        <p14:creationId xmlns:p14="http://schemas.microsoft.com/office/powerpoint/2010/main" val="190638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19FC35-F9AB-B3D4-167C-4509E120F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Obrigada</a:t>
            </a:r>
          </a:p>
        </p:txBody>
      </p:sp>
    </p:spTree>
    <p:extLst>
      <p:ext uri="{BB962C8B-B14F-4D97-AF65-F5344CB8AC3E}">
        <p14:creationId xmlns:p14="http://schemas.microsoft.com/office/powerpoint/2010/main" val="2855973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vo">
      <a:dk1>
        <a:srgbClr val="000000"/>
      </a:dk1>
      <a:lt1>
        <a:srgbClr val="FFFFFF"/>
      </a:lt1>
      <a:dk2>
        <a:srgbClr val="3E0057"/>
      </a:dk2>
      <a:lt2>
        <a:srgbClr val="660099"/>
      </a:lt2>
      <a:accent1>
        <a:srgbClr val="CC3FFF"/>
      </a:accent1>
      <a:accent2>
        <a:srgbClr val="FFB428"/>
      </a:accent2>
      <a:accent3>
        <a:srgbClr val="FF9200"/>
      </a:accent3>
      <a:accent4>
        <a:srgbClr val="63D600"/>
      </a:accent4>
      <a:accent5>
        <a:srgbClr val="A8D776"/>
      </a:accent5>
      <a:accent6>
        <a:srgbClr val="EB3C7D"/>
      </a:accent6>
      <a:hlink>
        <a:srgbClr val="EB3C7D"/>
      </a:hlink>
      <a:folHlink>
        <a:srgbClr val="FF8FB2"/>
      </a:folHlink>
    </a:clrScheme>
    <a:fontScheme name="VivoTypeRegular">
      <a:majorFont>
        <a:latin typeface="VivoTypeRegular"/>
        <a:ea typeface=""/>
        <a:cs typeface=""/>
      </a:majorFont>
      <a:minorFont>
        <a:latin typeface="VivoType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d1f3c1d-369a-4645-acbf-8a708f7d97de">
      <Terms xmlns="http://schemas.microsoft.com/office/infopath/2007/PartnerControls"/>
    </lcf76f155ced4ddcb4097134ff3c332f>
    <TaxCatchAll xmlns="7e971d3b-d246-4da1-bc55-14755a5b6770" xsi:nil="true"/>
    <SharedWithUsers xmlns="7e971d3b-d246-4da1-bc55-14755a5b6770">
      <UserInfo>
        <DisplayName>SharingLinks.51df9139-87c0-4fec-a975-4872b17d70a5.OrganizationView.2fb555e4-0287-417e-83f2-7aaf20094dea</DisplayName>
        <AccountId>61</AccountId>
        <AccountType/>
      </UserInfo>
      <UserInfo>
        <DisplayName>Luis Gustavo Rosalem Marcelino</DisplayName>
        <AccountId>1805</AccountId>
        <AccountType/>
      </UserInfo>
      <UserInfo>
        <DisplayName>Cesar Antonio Rodrigues Rua</DisplayName>
        <AccountId>1911</AccountId>
        <AccountType/>
      </UserInfo>
    </SharedWithUsers>
    <_Flow_SignoffStatus xmlns="2d1f3c1d-369a-4645-acbf-8a708f7d97de" xsi:nil="true"/>
    <Campo xmlns="2d1f3c1d-369a-4645-acbf-8a708f7d97de">true</Campo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A86850DCC3CE4683DC0237B94B3324" ma:contentTypeVersion="19" ma:contentTypeDescription="Create a new document." ma:contentTypeScope="" ma:versionID="ddf9e93a6b8c9a422e4fd5f6379bd897">
  <xsd:schema xmlns:xsd="http://www.w3.org/2001/XMLSchema" xmlns:xs="http://www.w3.org/2001/XMLSchema" xmlns:p="http://schemas.microsoft.com/office/2006/metadata/properties" xmlns:ns2="7e971d3b-d246-4da1-bc55-14755a5b6770" xmlns:ns3="2d1f3c1d-369a-4645-acbf-8a708f7d97de" targetNamespace="http://schemas.microsoft.com/office/2006/metadata/properties" ma:root="true" ma:fieldsID="2b07a6b314044d100de27bbd9ee81d63" ns2:_="" ns3:_="">
    <xsd:import namespace="7e971d3b-d246-4da1-bc55-14755a5b6770"/>
    <xsd:import namespace="2d1f3c1d-369a-4645-acbf-8a708f7d97d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Flow_SignoffStatus" minOccurs="0"/>
                <xsd:element ref="ns3:lcf76f155ced4ddcb4097134ff3c332f" minOccurs="0"/>
                <xsd:element ref="ns2:TaxCatchAll" minOccurs="0"/>
                <xsd:element ref="ns3:Campo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971d3b-d246-4da1-bc55-14755a5b677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6743dca6-a94f-4797-922e-0941efbc5bc9}" ma:internalName="TaxCatchAll" ma:showField="CatchAllData" ma:web="7e971d3b-d246-4da1-bc55-14755a5b677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1f3c1d-369a-4645-acbf-8a708f7d97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_Flow_SignoffStatus" ma:index="21" nillable="true" ma:displayName="Sign-off status" ma:internalName="Sign_x002d_off_x0020_status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3ebd722c-8eea-4fa2-a257-8118360c8e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Campo" ma:index="25" nillable="true" ma:displayName="Campo" ma:default="1" ma:format="Dropdown" ma:internalName="Campo">
      <xsd:simpleType>
        <xsd:restriction base="dms:Boolean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609E0F-89D6-41E6-8F7D-2A4DBC2107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31C4E1-C621-438E-9B1D-D90D57ABE948}">
  <ds:schemaRefs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  <ds:schemaRef ds:uri="7e971d3b-d246-4da1-bc55-14755a5b6770"/>
    <ds:schemaRef ds:uri="http://schemas.microsoft.com/office/2006/metadata/properties"/>
    <ds:schemaRef ds:uri="http://purl.org/dc/terms/"/>
    <ds:schemaRef ds:uri="http://schemas.openxmlformats.org/package/2006/metadata/core-properties"/>
    <ds:schemaRef ds:uri="2d1f3c1d-369a-4645-acbf-8a708f7d97d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C576A4D-E6B0-44F6-B18B-465E850DC1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971d3b-d246-4da1-bc55-14755a5b6770"/>
    <ds:schemaRef ds:uri="2d1f3c1d-369a-4645-acbf-8a708f7d97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27cb1b6-4159-4a38-a94b-cbd1c10c7376}" enabled="1" method="Privileged" siteId="{9744600e-3e04-492e-baa1-25ec245c6f10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1864</TotalTime>
  <Words>497</Words>
  <Application>Microsoft Office PowerPoint</Application>
  <PresentationFormat>Widescreen</PresentationFormat>
  <Paragraphs>100</Paragraphs>
  <Slides>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3" baseType="lpstr">
      <vt:lpstr>Trebuchet MS</vt:lpstr>
      <vt:lpstr>Arimo</vt:lpstr>
      <vt:lpstr>Calibri</vt:lpstr>
      <vt:lpstr>Segoe UI</vt:lpstr>
      <vt:lpstr>Arial</vt:lpstr>
      <vt:lpstr>Vivo Type</vt:lpstr>
      <vt:lpstr>Symbol</vt:lpstr>
      <vt:lpstr>Office Theme</vt:lpstr>
      <vt:lpstr>Redução do Tempo de Atendimento em Lojas Vivo</vt:lpstr>
      <vt:lpstr>O Desafio e Nossa Estratégia  </vt:lpstr>
      <vt:lpstr>Execução, Governança e Impacto Esperado  </vt:lpstr>
      <vt:lpstr>Governança e Rituais </vt:lpstr>
      <vt:lpstr>Obrigada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Andrei Cardoso Piucco</dc:creator>
  <cp:keywords/>
  <dc:description/>
  <cp:lastModifiedBy>Fabiana Vieira De Sousa</cp:lastModifiedBy>
  <cp:revision>20</cp:revision>
  <cp:lastPrinted>2023-02-10T14:20:20Z</cp:lastPrinted>
  <dcterms:created xsi:type="dcterms:W3CDTF">2020-07-06T14:16:25Z</dcterms:created>
  <dcterms:modified xsi:type="dcterms:W3CDTF">2025-10-14T23:16:20Z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0x01010018A86850DCC3CE4683DC0237B94B3324</vt:lpwstr>
  </property>
  <property fmtid="{D5CDD505-2E9C-101B-9397-08002B2CF9AE}" pid="4" name="ClassificationContentMarkingFooterLocations">
    <vt:lpwstr>Office Theme:8\1_Office Theme:8</vt:lpwstr>
  </property>
  <property fmtid="{D5CDD505-2E9C-101B-9397-08002B2CF9AE}" pid="5" name="ClassificationContentMarkingFooterText">
    <vt:lpwstr>***Este documento está clasificado como USO INTERNO por TELEFÓNICA.
***This document is classified as INTERNAL USE by TELEFÓNICA.</vt:lpwstr>
  </property>
</Properties>
</file>